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9" r:id="rId7"/>
    <p:sldId id="260" r:id="rId8"/>
    <p:sldId id="264" r:id="rId9"/>
    <p:sldId id="265" r:id="rId10"/>
    <p:sldId id="261" r:id="rId11"/>
    <p:sldId id="262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AE5EAC-CC08-42A0-9868-2F010F742B5B}" v="815" dt="2025-11-04T19:30:34.423"/>
    <p1510:client id="{B23DE931-29D5-934D-A2CC-D7E4E1393A00}" v="946" dt="2025-11-04T20:10:08.929"/>
    <p1510:client id="{CD216878-2FC3-00F6-ADC9-C5B7A1951A8E}" v="55" dt="2025-11-04T16:53:43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8FE26-1853-4229-9E8F-05005A19C29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4ADE4BE-8187-456E-9C6B-73455BA1DCA4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INTRODUCTION</a:t>
          </a:r>
          <a:endParaRPr lang="en-US"/>
        </a:p>
      </dgm:t>
    </dgm:pt>
    <dgm:pt modelId="{E82122B9-C107-4CCC-A667-7F8FD20269ED}" type="parTrans" cxnId="{4D2FEA6A-B80C-451D-9E86-114E8DFAEB13}">
      <dgm:prSet/>
      <dgm:spPr/>
      <dgm:t>
        <a:bodyPr/>
        <a:lstStyle/>
        <a:p>
          <a:endParaRPr lang="en-US"/>
        </a:p>
      </dgm:t>
    </dgm:pt>
    <dgm:pt modelId="{0B3EC3DC-B65E-42FE-9E16-47B14DA5C8F4}" type="sibTrans" cxnId="{4D2FEA6A-B80C-451D-9E86-114E8DFAEB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39520F4-9456-499B-8040-F44734DFB12B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DESCRIPTION GÉNÉRALE DU LOGICIEL</a:t>
          </a:r>
          <a:endParaRPr lang="en-US"/>
        </a:p>
      </dgm:t>
    </dgm:pt>
    <dgm:pt modelId="{700DF8DD-766F-488F-A502-4B463EE13E53}" type="parTrans" cxnId="{F75DB285-B8DF-4D78-89CF-D01AC4A5CBA6}">
      <dgm:prSet/>
      <dgm:spPr/>
      <dgm:t>
        <a:bodyPr/>
        <a:lstStyle/>
        <a:p>
          <a:endParaRPr lang="en-US"/>
        </a:p>
      </dgm:t>
    </dgm:pt>
    <dgm:pt modelId="{C01A6533-0A13-40AE-B30C-0BD509B6C453}" type="sibTrans" cxnId="{F75DB285-B8DF-4D78-89CF-D01AC4A5CB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93E21A-0941-4B21-A26E-C4CA58467497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CONTENU DU SPRINT ACTUEL</a:t>
          </a:r>
          <a:endParaRPr lang="en-US"/>
        </a:p>
      </dgm:t>
    </dgm:pt>
    <dgm:pt modelId="{BF0B3FF3-61EE-4C4B-8097-61DDC70B3048}" type="parTrans" cxnId="{7A8C100F-3DF0-4F15-B40F-E0C6141AD073}">
      <dgm:prSet/>
      <dgm:spPr/>
      <dgm:t>
        <a:bodyPr/>
        <a:lstStyle/>
        <a:p>
          <a:endParaRPr lang="en-US"/>
        </a:p>
      </dgm:t>
    </dgm:pt>
    <dgm:pt modelId="{15392E39-B322-42B1-9132-47CB3EAFFC96}" type="sibTrans" cxnId="{7A8C100F-3DF0-4F15-B40F-E0C6141AD0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1CBC85-F2BF-48F9-A337-BE12149AFEC8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PROCHAIN SPRINT</a:t>
          </a:r>
          <a:endParaRPr lang="en-US"/>
        </a:p>
      </dgm:t>
    </dgm:pt>
    <dgm:pt modelId="{2D1462BA-4EBA-45B0-AD74-6AFD2D3F25F0}" type="parTrans" cxnId="{E0D7A24C-52D5-4CA4-AB3A-9FBDC1CF342E}">
      <dgm:prSet/>
      <dgm:spPr/>
      <dgm:t>
        <a:bodyPr/>
        <a:lstStyle/>
        <a:p>
          <a:endParaRPr lang="en-US"/>
        </a:p>
      </dgm:t>
    </dgm:pt>
    <dgm:pt modelId="{DCD30B9C-244E-4C79-B0F6-24EA73847083}" type="sibTrans" cxnId="{E0D7A24C-52D5-4CA4-AB3A-9FBDC1CF342E}">
      <dgm:prSet/>
      <dgm:spPr/>
      <dgm:t>
        <a:bodyPr/>
        <a:lstStyle/>
        <a:p>
          <a:endParaRPr lang="en-US"/>
        </a:p>
      </dgm:t>
    </dgm:pt>
    <dgm:pt modelId="{4DE34D07-E53A-494E-9B52-E8A15C323528}" type="pres">
      <dgm:prSet presAssocID="{3E58FE26-1853-4229-9E8F-05005A19C299}" presName="root" presStyleCnt="0">
        <dgm:presLayoutVars>
          <dgm:dir/>
          <dgm:resizeHandles val="exact"/>
        </dgm:presLayoutVars>
      </dgm:prSet>
      <dgm:spPr/>
    </dgm:pt>
    <dgm:pt modelId="{437E576B-3664-4733-A233-B48BDD762A43}" type="pres">
      <dgm:prSet presAssocID="{3E58FE26-1853-4229-9E8F-05005A19C299}" presName="container" presStyleCnt="0">
        <dgm:presLayoutVars>
          <dgm:dir/>
          <dgm:resizeHandles val="exact"/>
        </dgm:presLayoutVars>
      </dgm:prSet>
      <dgm:spPr/>
    </dgm:pt>
    <dgm:pt modelId="{242B07D7-BE33-4CA7-88F3-04CF46014847}" type="pres">
      <dgm:prSet presAssocID="{B4ADE4BE-8187-456E-9C6B-73455BA1DCA4}" presName="compNode" presStyleCnt="0"/>
      <dgm:spPr/>
    </dgm:pt>
    <dgm:pt modelId="{7EE90FDC-D0F1-4A11-A8FD-EE92E8779B50}" type="pres">
      <dgm:prSet presAssocID="{B4ADE4BE-8187-456E-9C6B-73455BA1DCA4}" presName="iconBgRect" presStyleLbl="bgShp" presStyleIdx="0" presStyleCnt="4"/>
      <dgm:spPr/>
    </dgm:pt>
    <dgm:pt modelId="{F6A89FA7-AE73-42AF-A06A-2A97DC276A42}" type="pres">
      <dgm:prSet presAssocID="{B4ADE4BE-8187-456E-9C6B-73455BA1DCA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EAD5E1CB-96A2-4FDA-8C33-A86E39470335}" type="pres">
      <dgm:prSet presAssocID="{B4ADE4BE-8187-456E-9C6B-73455BA1DCA4}" presName="spaceRect" presStyleCnt="0"/>
      <dgm:spPr/>
    </dgm:pt>
    <dgm:pt modelId="{755F9286-8807-4579-9746-165B1FFE577F}" type="pres">
      <dgm:prSet presAssocID="{B4ADE4BE-8187-456E-9C6B-73455BA1DCA4}" presName="textRect" presStyleLbl="revTx" presStyleIdx="0" presStyleCnt="4">
        <dgm:presLayoutVars>
          <dgm:chMax val="1"/>
          <dgm:chPref val="1"/>
        </dgm:presLayoutVars>
      </dgm:prSet>
      <dgm:spPr/>
    </dgm:pt>
    <dgm:pt modelId="{CB430018-781E-49B2-9A69-78BC119B74B5}" type="pres">
      <dgm:prSet presAssocID="{0B3EC3DC-B65E-42FE-9E16-47B14DA5C8F4}" presName="sibTrans" presStyleLbl="sibTrans2D1" presStyleIdx="0" presStyleCnt="0"/>
      <dgm:spPr/>
    </dgm:pt>
    <dgm:pt modelId="{F4BA6CD4-0A09-433F-892B-023E96ACBF90}" type="pres">
      <dgm:prSet presAssocID="{B39520F4-9456-499B-8040-F44734DFB12B}" presName="compNode" presStyleCnt="0"/>
      <dgm:spPr/>
    </dgm:pt>
    <dgm:pt modelId="{2BD2E6E7-A248-4B54-9C02-7D18202814B8}" type="pres">
      <dgm:prSet presAssocID="{B39520F4-9456-499B-8040-F44734DFB12B}" presName="iconBgRect" presStyleLbl="bgShp" presStyleIdx="1" presStyleCnt="4"/>
      <dgm:spPr/>
    </dgm:pt>
    <dgm:pt modelId="{05DA8212-5A55-4E7B-936A-165DED979103}" type="pres">
      <dgm:prSet presAssocID="{B39520F4-9456-499B-8040-F44734DFB12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C06EB60C-46A1-4D27-BDB5-08D95092CC52}" type="pres">
      <dgm:prSet presAssocID="{B39520F4-9456-499B-8040-F44734DFB12B}" presName="spaceRect" presStyleCnt="0"/>
      <dgm:spPr/>
    </dgm:pt>
    <dgm:pt modelId="{0FAB1EE2-75BA-4A92-9F8E-0B8D17A964E6}" type="pres">
      <dgm:prSet presAssocID="{B39520F4-9456-499B-8040-F44734DFB12B}" presName="textRect" presStyleLbl="revTx" presStyleIdx="1" presStyleCnt="4">
        <dgm:presLayoutVars>
          <dgm:chMax val="1"/>
          <dgm:chPref val="1"/>
        </dgm:presLayoutVars>
      </dgm:prSet>
      <dgm:spPr/>
    </dgm:pt>
    <dgm:pt modelId="{0A1525A1-9F9B-4188-B02E-B7776DC1AD85}" type="pres">
      <dgm:prSet presAssocID="{C01A6533-0A13-40AE-B30C-0BD509B6C453}" presName="sibTrans" presStyleLbl="sibTrans2D1" presStyleIdx="0" presStyleCnt="0"/>
      <dgm:spPr/>
    </dgm:pt>
    <dgm:pt modelId="{EEEE9773-2B2A-4C11-A2DA-242E46292174}" type="pres">
      <dgm:prSet presAssocID="{BC93E21A-0941-4B21-A26E-C4CA58467497}" presName="compNode" presStyleCnt="0"/>
      <dgm:spPr/>
    </dgm:pt>
    <dgm:pt modelId="{EA77983E-2FB7-49D2-971C-2859245547D9}" type="pres">
      <dgm:prSet presAssocID="{BC93E21A-0941-4B21-A26E-C4CA58467497}" presName="iconBgRect" presStyleLbl="bgShp" presStyleIdx="2" presStyleCnt="4"/>
      <dgm:spPr/>
    </dgm:pt>
    <dgm:pt modelId="{1EAA3EC7-9BD2-442E-850D-DB503C71295C}" type="pres">
      <dgm:prSet presAssocID="{BC93E21A-0941-4B21-A26E-C4CA584674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3C3B574-973E-4451-A8A3-92875BCCC247}" type="pres">
      <dgm:prSet presAssocID="{BC93E21A-0941-4B21-A26E-C4CA58467497}" presName="spaceRect" presStyleCnt="0"/>
      <dgm:spPr/>
    </dgm:pt>
    <dgm:pt modelId="{8BACC84D-F43E-44BF-8C3D-5EFE983D5859}" type="pres">
      <dgm:prSet presAssocID="{BC93E21A-0941-4B21-A26E-C4CA58467497}" presName="textRect" presStyleLbl="revTx" presStyleIdx="2" presStyleCnt="4">
        <dgm:presLayoutVars>
          <dgm:chMax val="1"/>
          <dgm:chPref val="1"/>
        </dgm:presLayoutVars>
      </dgm:prSet>
      <dgm:spPr/>
    </dgm:pt>
    <dgm:pt modelId="{433F51C1-1035-45CF-BE1C-6AD5B2AC35F1}" type="pres">
      <dgm:prSet presAssocID="{15392E39-B322-42B1-9132-47CB3EAFFC96}" presName="sibTrans" presStyleLbl="sibTrans2D1" presStyleIdx="0" presStyleCnt="0"/>
      <dgm:spPr/>
    </dgm:pt>
    <dgm:pt modelId="{001E8419-FD5F-496F-AAEB-AB2C83F13F95}" type="pres">
      <dgm:prSet presAssocID="{781CBC85-F2BF-48F9-A337-BE12149AFEC8}" presName="compNode" presStyleCnt="0"/>
      <dgm:spPr/>
    </dgm:pt>
    <dgm:pt modelId="{CA228F12-007C-4925-902F-19BBDD07DA53}" type="pres">
      <dgm:prSet presAssocID="{781CBC85-F2BF-48F9-A337-BE12149AFEC8}" presName="iconBgRect" presStyleLbl="bgShp" presStyleIdx="3" presStyleCnt="4"/>
      <dgm:spPr/>
    </dgm:pt>
    <dgm:pt modelId="{6F317095-5595-4CD7-A7A1-29BC3583C67F}" type="pres">
      <dgm:prSet presAssocID="{781CBC85-F2BF-48F9-A337-BE12149AFE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urir"/>
        </a:ext>
      </dgm:extLst>
    </dgm:pt>
    <dgm:pt modelId="{BE793D9F-AE4B-443C-B60C-3DC0E4EE13CC}" type="pres">
      <dgm:prSet presAssocID="{781CBC85-F2BF-48F9-A337-BE12149AFEC8}" presName="spaceRect" presStyleCnt="0"/>
      <dgm:spPr/>
    </dgm:pt>
    <dgm:pt modelId="{15C2B9AD-DEA3-4398-A3AD-FCEA817CE441}" type="pres">
      <dgm:prSet presAssocID="{781CBC85-F2BF-48F9-A337-BE12149AFEC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A8C100F-3DF0-4F15-B40F-E0C6141AD073}" srcId="{3E58FE26-1853-4229-9E8F-05005A19C299}" destId="{BC93E21A-0941-4B21-A26E-C4CA58467497}" srcOrd="2" destOrd="0" parTransId="{BF0B3FF3-61EE-4C4B-8097-61DDC70B3048}" sibTransId="{15392E39-B322-42B1-9132-47CB3EAFFC96}"/>
    <dgm:cxn modelId="{9691B117-B6CE-4147-B46C-23F9BA828741}" type="presOf" srcId="{B4ADE4BE-8187-456E-9C6B-73455BA1DCA4}" destId="{755F9286-8807-4579-9746-165B1FFE577F}" srcOrd="0" destOrd="0" presId="urn:microsoft.com/office/officeart/2018/2/layout/IconCircleList"/>
    <dgm:cxn modelId="{2896BB2D-4803-49F1-B44E-A930C9B674FD}" type="presOf" srcId="{0B3EC3DC-B65E-42FE-9E16-47B14DA5C8F4}" destId="{CB430018-781E-49B2-9A69-78BC119B74B5}" srcOrd="0" destOrd="0" presId="urn:microsoft.com/office/officeart/2018/2/layout/IconCircleList"/>
    <dgm:cxn modelId="{782DE134-D693-40C6-8022-751D93522E4D}" type="presOf" srcId="{3E58FE26-1853-4229-9E8F-05005A19C299}" destId="{4DE34D07-E53A-494E-9B52-E8A15C323528}" srcOrd="0" destOrd="0" presId="urn:microsoft.com/office/officeart/2018/2/layout/IconCircleList"/>
    <dgm:cxn modelId="{C14D945D-F14D-4FB0-BB16-734B1A2E9332}" type="presOf" srcId="{BC93E21A-0941-4B21-A26E-C4CA58467497}" destId="{8BACC84D-F43E-44BF-8C3D-5EFE983D5859}" srcOrd="0" destOrd="0" presId="urn:microsoft.com/office/officeart/2018/2/layout/IconCircleList"/>
    <dgm:cxn modelId="{CD4AA563-6547-4EFD-932C-736002014AD1}" type="presOf" srcId="{C01A6533-0A13-40AE-B30C-0BD509B6C453}" destId="{0A1525A1-9F9B-4188-B02E-B7776DC1AD85}" srcOrd="0" destOrd="0" presId="urn:microsoft.com/office/officeart/2018/2/layout/IconCircleList"/>
    <dgm:cxn modelId="{4D2FEA6A-B80C-451D-9E86-114E8DFAEB13}" srcId="{3E58FE26-1853-4229-9E8F-05005A19C299}" destId="{B4ADE4BE-8187-456E-9C6B-73455BA1DCA4}" srcOrd="0" destOrd="0" parTransId="{E82122B9-C107-4CCC-A667-7F8FD20269ED}" sibTransId="{0B3EC3DC-B65E-42FE-9E16-47B14DA5C8F4}"/>
    <dgm:cxn modelId="{E0D7A24C-52D5-4CA4-AB3A-9FBDC1CF342E}" srcId="{3E58FE26-1853-4229-9E8F-05005A19C299}" destId="{781CBC85-F2BF-48F9-A337-BE12149AFEC8}" srcOrd="3" destOrd="0" parTransId="{2D1462BA-4EBA-45B0-AD74-6AFD2D3F25F0}" sibTransId="{DCD30B9C-244E-4C79-B0F6-24EA73847083}"/>
    <dgm:cxn modelId="{222D1056-73B9-4751-9AD3-229510258816}" type="presOf" srcId="{B39520F4-9456-499B-8040-F44734DFB12B}" destId="{0FAB1EE2-75BA-4A92-9F8E-0B8D17A964E6}" srcOrd="0" destOrd="0" presId="urn:microsoft.com/office/officeart/2018/2/layout/IconCircleList"/>
    <dgm:cxn modelId="{F75DB285-B8DF-4D78-89CF-D01AC4A5CBA6}" srcId="{3E58FE26-1853-4229-9E8F-05005A19C299}" destId="{B39520F4-9456-499B-8040-F44734DFB12B}" srcOrd="1" destOrd="0" parTransId="{700DF8DD-766F-488F-A502-4B463EE13E53}" sibTransId="{C01A6533-0A13-40AE-B30C-0BD509B6C453}"/>
    <dgm:cxn modelId="{CE4CD387-F2EB-4E28-A5E4-E6A5CD134B5B}" type="presOf" srcId="{781CBC85-F2BF-48F9-A337-BE12149AFEC8}" destId="{15C2B9AD-DEA3-4398-A3AD-FCEA817CE441}" srcOrd="0" destOrd="0" presId="urn:microsoft.com/office/officeart/2018/2/layout/IconCircleList"/>
    <dgm:cxn modelId="{E08A4ACC-C55C-4B0F-B163-7665DD521977}" type="presOf" srcId="{15392E39-B322-42B1-9132-47CB3EAFFC96}" destId="{433F51C1-1035-45CF-BE1C-6AD5B2AC35F1}" srcOrd="0" destOrd="0" presId="urn:microsoft.com/office/officeart/2018/2/layout/IconCircleList"/>
    <dgm:cxn modelId="{9A9CC882-2408-4079-874B-FF89F2262079}" type="presParOf" srcId="{4DE34D07-E53A-494E-9B52-E8A15C323528}" destId="{437E576B-3664-4733-A233-B48BDD762A43}" srcOrd="0" destOrd="0" presId="urn:microsoft.com/office/officeart/2018/2/layout/IconCircleList"/>
    <dgm:cxn modelId="{C4C222FF-C2E3-4A95-B52A-21E9967A81F7}" type="presParOf" srcId="{437E576B-3664-4733-A233-B48BDD762A43}" destId="{242B07D7-BE33-4CA7-88F3-04CF46014847}" srcOrd="0" destOrd="0" presId="urn:microsoft.com/office/officeart/2018/2/layout/IconCircleList"/>
    <dgm:cxn modelId="{5E8316C0-D9FC-4A84-98CD-C5DE71A4D0D6}" type="presParOf" srcId="{242B07D7-BE33-4CA7-88F3-04CF46014847}" destId="{7EE90FDC-D0F1-4A11-A8FD-EE92E8779B50}" srcOrd="0" destOrd="0" presId="urn:microsoft.com/office/officeart/2018/2/layout/IconCircleList"/>
    <dgm:cxn modelId="{1C623A5F-9D19-40DD-B58B-F586F80F4F2C}" type="presParOf" srcId="{242B07D7-BE33-4CA7-88F3-04CF46014847}" destId="{F6A89FA7-AE73-42AF-A06A-2A97DC276A42}" srcOrd="1" destOrd="0" presId="urn:microsoft.com/office/officeart/2018/2/layout/IconCircleList"/>
    <dgm:cxn modelId="{870277AD-EEDB-403E-B7D2-418C5B97B660}" type="presParOf" srcId="{242B07D7-BE33-4CA7-88F3-04CF46014847}" destId="{EAD5E1CB-96A2-4FDA-8C33-A86E39470335}" srcOrd="2" destOrd="0" presId="urn:microsoft.com/office/officeart/2018/2/layout/IconCircleList"/>
    <dgm:cxn modelId="{FB105E2E-578F-4C78-AE24-976367007309}" type="presParOf" srcId="{242B07D7-BE33-4CA7-88F3-04CF46014847}" destId="{755F9286-8807-4579-9746-165B1FFE577F}" srcOrd="3" destOrd="0" presId="urn:microsoft.com/office/officeart/2018/2/layout/IconCircleList"/>
    <dgm:cxn modelId="{5F4BFAF3-214D-4B2B-BA10-74AC7FCD2ED4}" type="presParOf" srcId="{437E576B-3664-4733-A233-B48BDD762A43}" destId="{CB430018-781E-49B2-9A69-78BC119B74B5}" srcOrd="1" destOrd="0" presId="urn:microsoft.com/office/officeart/2018/2/layout/IconCircleList"/>
    <dgm:cxn modelId="{9919A501-C60A-47D0-A6B6-AB029828B0D0}" type="presParOf" srcId="{437E576B-3664-4733-A233-B48BDD762A43}" destId="{F4BA6CD4-0A09-433F-892B-023E96ACBF90}" srcOrd="2" destOrd="0" presId="urn:microsoft.com/office/officeart/2018/2/layout/IconCircleList"/>
    <dgm:cxn modelId="{A79710FD-C52D-4162-A6CE-F3E6C4C55E2E}" type="presParOf" srcId="{F4BA6CD4-0A09-433F-892B-023E96ACBF90}" destId="{2BD2E6E7-A248-4B54-9C02-7D18202814B8}" srcOrd="0" destOrd="0" presId="urn:microsoft.com/office/officeart/2018/2/layout/IconCircleList"/>
    <dgm:cxn modelId="{5EB43A32-1ABA-49DD-8CE6-A23EE39C99AD}" type="presParOf" srcId="{F4BA6CD4-0A09-433F-892B-023E96ACBF90}" destId="{05DA8212-5A55-4E7B-936A-165DED979103}" srcOrd="1" destOrd="0" presId="urn:microsoft.com/office/officeart/2018/2/layout/IconCircleList"/>
    <dgm:cxn modelId="{DE1617FF-1BD1-4073-8E1C-A7492AE467FD}" type="presParOf" srcId="{F4BA6CD4-0A09-433F-892B-023E96ACBF90}" destId="{C06EB60C-46A1-4D27-BDB5-08D95092CC52}" srcOrd="2" destOrd="0" presId="urn:microsoft.com/office/officeart/2018/2/layout/IconCircleList"/>
    <dgm:cxn modelId="{795C250F-8AFD-4CE5-9247-15BF36157E03}" type="presParOf" srcId="{F4BA6CD4-0A09-433F-892B-023E96ACBF90}" destId="{0FAB1EE2-75BA-4A92-9F8E-0B8D17A964E6}" srcOrd="3" destOrd="0" presId="urn:microsoft.com/office/officeart/2018/2/layout/IconCircleList"/>
    <dgm:cxn modelId="{1E160DC4-3C4B-4827-B532-6855003D5605}" type="presParOf" srcId="{437E576B-3664-4733-A233-B48BDD762A43}" destId="{0A1525A1-9F9B-4188-B02E-B7776DC1AD85}" srcOrd="3" destOrd="0" presId="urn:microsoft.com/office/officeart/2018/2/layout/IconCircleList"/>
    <dgm:cxn modelId="{3C9736C0-79A0-4857-ADDD-A007AA28F82C}" type="presParOf" srcId="{437E576B-3664-4733-A233-B48BDD762A43}" destId="{EEEE9773-2B2A-4C11-A2DA-242E46292174}" srcOrd="4" destOrd="0" presId="urn:microsoft.com/office/officeart/2018/2/layout/IconCircleList"/>
    <dgm:cxn modelId="{492BA75A-F04C-4E4C-A3E5-1ED8F376E019}" type="presParOf" srcId="{EEEE9773-2B2A-4C11-A2DA-242E46292174}" destId="{EA77983E-2FB7-49D2-971C-2859245547D9}" srcOrd="0" destOrd="0" presId="urn:microsoft.com/office/officeart/2018/2/layout/IconCircleList"/>
    <dgm:cxn modelId="{8536B023-5A99-4488-9163-20D72E582E3A}" type="presParOf" srcId="{EEEE9773-2B2A-4C11-A2DA-242E46292174}" destId="{1EAA3EC7-9BD2-442E-850D-DB503C71295C}" srcOrd="1" destOrd="0" presId="urn:microsoft.com/office/officeart/2018/2/layout/IconCircleList"/>
    <dgm:cxn modelId="{64D23A9C-C9C0-40D2-A28A-5B09300270F4}" type="presParOf" srcId="{EEEE9773-2B2A-4C11-A2DA-242E46292174}" destId="{B3C3B574-973E-4451-A8A3-92875BCCC247}" srcOrd="2" destOrd="0" presId="urn:microsoft.com/office/officeart/2018/2/layout/IconCircleList"/>
    <dgm:cxn modelId="{9948C9BD-1F04-46ED-95E2-ED858B281AA4}" type="presParOf" srcId="{EEEE9773-2B2A-4C11-A2DA-242E46292174}" destId="{8BACC84D-F43E-44BF-8C3D-5EFE983D5859}" srcOrd="3" destOrd="0" presId="urn:microsoft.com/office/officeart/2018/2/layout/IconCircleList"/>
    <dgm:cxn modelId="{B8EA4B67-D27D-43CA-9B39-FFF8EE82BA5D}" type="presParOf" srcId="{437E576B-3664-4733-A233-B48BDD762A43}" destId="{433F51C1-1035-45CF-BE1C-6AD5B2AC35F1}" srcOrd="5" destOrd="0" presId="urn:microsoft.com/office/officeart/2018/2/layout/IconCircleList"/>
    <dgm:cxn modelId="{08E3C74D-C73E-44A0-AE0D-13DFBBE69976}" type="presParOf" srcId="{437E576B-3664-4733-A233-B48BDD762A43}" destId="{001E8419-FD5F-496F-AAEB-AB2C83F13F95}" srcOrd="6" destOrd="0" presId="urn:microsoft.com/office/officeart/2018/2/layout/IconCircleList"/>
    <dgm:cxn modelId="{317D0386-EFB8-4046-B489-6E3795A234AA}" type="presParOf" srcId="{001E8419-FD5F-496F-AAEB-AB2C83F13F95}" destId="{CA228F12-007C-4925-902F-19BBDD07DA53}" srcOrd="0" destOrd="0" presId="urn:microsoft.com/office/officeart/2018/2/layout/IconCircleList"/>
    <dgm:cxn modelId="{7C314791-EAC2-4764-B6D9-6CF6E45761B2}" type="presParOf" srcId="{001E8419-FD5F-496F-AAEB-AB2C83F13F95}" destId="{6F317095-5595-4CD7-A7A1-29BC3583C67F}" srcOrd="1" destOrd="0" presId="urn:microsoft.com/office/officeart/2018/2/layout/IconCircleList"/>
    <dgm:cxn modelId="{B88C87C0-C8BA-4BFC-903F-306381F0A474}" type="presParOf" srcId="{001E8419-FD5F-496F-AAEB-AB2C83F13F95}" destId="{BE793D9F-AE4B-443C-B60C-3DC0E4EE13CC}" srcOrd="2" destOrd="0" presId="urn:microsoft.com/office/officeart/2018/2/layout/IconCircleList"/>
    <dgm:cxn modelId="{376B6825-8B83-4732-82BF-16471BC7BDDD}" type="presParOf" srcId="{001E8419-FD5F-496F-AAEB-AB2C83F13F95}" destId="{15C2B9AD-DEA3-4398-A3AD-FCEA817CE44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2AD262-F72C-4AFF-A058-77431345256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6F14AC-C84A-434F-B296-5EB6539DBF07}">
      <dgm:prSet/>
      <dgm:spPr/>
      <dgm:t>
        <a:bodyPr/>
        <a:lstStyle/>
        <a:p>
          <a:r>
            <a:rPr lang="fr-FR" b="1"/>
            <a:t>Base de données</a:t>
          </a:r>
          <a:endParaRPr lang="en-US"/>
        </a:p>
      </dgm:t>
    </dgm:pt>
    <dgm:pt modelId="{44A4D97E-2AAF-4395-B398-8328620D44F1}" type="parTrans" cxnId="{0E4791C6-6441-4013-846A-1AA7B7F3B8EE}">
      <dgm:prSet/>
      <dgm:spPr/>
      <dgm:t>
        <a:bodyPr/>
        <a:lstStyle/>
        <a:p>
          <a:endParaRPr lang="en-US"/>
        </a:p>
      </dgm:t>
    </dgm:pt>
    <dgm:pt modelId="{4373BF09-4A66-4C9C-B145-10D22123D3A4}" type="sibTrans" cxnId="{0E4791C6-6441-4013-846A-1AA7B7F3B8EE}">
      <dgm:prSet/>
      <dgm:spPr/>
      <dgm:t>
        <a:bodyPr/>
        <a:lstStyle/>
        <a:p>
          <a:endParaRPr lang="en-US"/>
        </a:p>
      </dgm:t>
    </dgm:pt>
    <dgm:pt modelId="{98F397F8-B941-48B5-9E56-C9E1C4DB5847}">
      <dgm:prSet/>
      <dgm:spPr/>
      <dgm:t>
        <a:bodyPr/>
        <a:lstStyle/>
        <a:p>
          <a:r>
            <a:rPr lang="fr-FR" b="1"/>
            <a:t>Authentification</a:t>
          </a:r>
          <a:endParaRPr lang="en-US"/>
        </a:p>
      </dgm:t>
    </dgm:pt>
    <dgm:pt modelId="{19487855-0118-4AA0-8AAB-43CB54C4EA59}" type="parTrans" cxnId="{CF4202F1-BD5A-4EBB-8CA2-972423B54853}">
      <dgm:prSet/>
      <dgm:spPr/>
      <dgm:t>
        <a:bodyPr/>
        <a:lstStyle/>
        <a:p>
          <a:endParaRPr lang="en-US"/>
        </a:p>
      </dgm:t>
    </dgm:pt>
    <dgm:pt modelId="{60EABD15-35A1-4E8A-9598-F4A5CDB91D25}" type="sibTrans" cxnId="{CF4202F1-BD5A-4EBB-8CA2-972423B54853}">
      <dgm:prSet/>
      <dgm:spPr/>
      <dgm:t>
        <a:bodyPr/>
        <a:lstStyle/>
        <a:p>
          <a:endParaRPr lang="en-US"/>
        </a:p>
      </dgm:t>
    </dgm:pt>
    <dgm:pt modelId="{D8918B25-6ABF-449A-B299-F5EC86FB6557}">
      <dgm:prSet/>
      <dgm:spPr/>
      <dgm:t>
        <a:bodyPr/>
        <a:lstStyle/>
        <a:p>
          <a:r>
            <a:rPr lang="fr-FR" b="1"/>
            <a:t>Gestion du profil</a:t>
          </a:r>
          <a:endParaRPr lang="en-US"/>
        </a:p>
      </dgm:t>
    </dgm:pt>
    <dgm:pt modelId="{719BF200-63E8-465B-B58B-4060CFEE8CB7}" type="parTrans" cxnId="{A0D147E7-D6B5-4269-9D2F-C7FDEF91CE93}">
      <dgm:prSet/>
      <dgm:spPr/>
      <dgm:t>
        <a:bodyPr/>
        <a:lstStyle/>
        <a:p>
          <a:endParaRPr lang="en-US"/>
        </a:p>
      </dgm:t>
    </dgm:pt>
    <dgm:pt modelId="{5FC608C3-729C-4CCE-A279-08AF5C70EC76}" type="sibTrans" cxnId="{A0D147E7-D6B5-4269-9D2F-C7FDEF91CE93}">
      <dgm:prSet/>
      <dgm:spPr/>
      <dgm:t>
        <a:bodyPr/>
        <a:lstStyle/>
        <a:p>
          <a:endParaRPr lang="en-US"/>
        </a:p>
      </dgm:t>
    </dgm:pt>
    <dgm:pt modelId="{3B49BE8A-8F62-4CED-9924-D2C47A5AF7A2}">
      <dgm:prSet/>
      <dgm:spPr/>
      <dgm:t>
        <a:bodyPr/>
        <a:lstStyle/>
        <a:p>
          <a:r>
            <a:rPr lang="fr-FR" b="1"/>
            <a:t>Saisie des cours (données fictives sprint 1)</a:t>
          </a:r>
          <a:endParaRPr lang="en-US"/>
        </a:p>
      </dgm:t>
    </dgm:pt>
    <dgm:pt modelId="{1C97EA81-D7CF-4F05-BB92-0CBDEA399A54}" type="parTrans" cxnId="{FE5E5D9F-FCAD-457B-B2C4-78879A75CA32}">
      <dgm:prSet/>
      <dgm:spPr/>
      <dgm:t>
        <a:bodyPr/>
        <a:lstStyle/>
        <a:p>
          <a:endParaRPr lang="en-US"/>
        </a:p>
      </dgm:t>
    </dgm:pt>
    <dgm:pt modelId="{56E2B607-E3A9-4780-8E94-99B0213DAA0D}" type="sibTrans" cxnId="{FE5E5D9F-FCAD-457B-B2C4-78879A75CA32}">
      <dgm:prSet/>
      <dgm:spPr/>
      <dgm:t>
        <a:bodyPr/>
        <a:lstStyle/>
        <a:p>
          <a:endParaRPr lang="en-US"/>
        </a:p>
      </dgm:t>
    </dgm:pt>
    <dgm:pt modelId="{12331A93-5C4A-4710-A0EB-87A80FE03DAC}">
      <dgm:prSet/>
      <dgm:spPr/>
      <dgm:t>
        <a:bodyPr/>
        <a:lstStyle/>
        <a:p>
          <a:r>
            <a:rPr lang="fr-FR" b="1"/>
            <a:t>Échéances</a:t>
          </a:r>
          <a:endParaRPr lang="en-US"/>
        </a:p>
      </dgm:t>
    </dgm:pt>
    <dgm:pt modelId="{EDF2C8F8-B5CE-40A3-B95F-A78499C24AC2}" type="parTrans" cxnId="{9ECDA0CE-371C-48FF-BC4A-BF44B33596F1}">
      <dgm:prSet/>
      <dgm:spPr/>
      <dgm:t>
        <a:bodyPr/>
        <a:lstStyle/>
        <a:p>
          <a:endParaRPr lang="en-US"/>
        </a:p>
      </dgm:t>
    </dgm:pt>
    <dgm:pt modelId="{F5F92B2F-AEE6-4F74-96FE-A34F93D137AB}" type="sibTrans" cxnId="{9ECDA0CE-371C-48FF-BC4A-BF44B33596F1}">
      <dgm:prSet/>
      <dgm:spPr/>
      <dgm:t>
        <a:bodyPr/>
        <a:lstStyle/>
        <a:p>
          <a:endParaRPr lang="en-US"/>
        </a:p>
      </dgm:t>
    </dgm:pt>
    <dgm:pt modelId="{14B0C74F-47C5-43CF-932C-57C3785ECD15}">
      <dgm:prSet/>
      <dgm:spPr/>
      <dgm:t>
        <a:bodyPr/>
        <a:lstStyle/>
        <a:p>
          <a:r>
            <a:rPr lang="fr-FR" b="1"/>
            <a:t>Vue calendrier </a:t>
          </a:r>
          <a:endParaRPr lang="en-US"/>
        </a:p>
      </dgm:t>
    </dgm:pt>
    <dgm:pt modelId="{0DF1B8A7-0145-450F-BB0A-41EAD064A9E5}" type="parTrans" cxnId="{FAA676D0-D905-4342-B469-4EC4DF00158E}">
      <dgm:prSet/>
      <dgm:spPr/>
      <dgm:t>
        <a:bodyPr/>
        <a:lstStyle/>
        <a:p>
          <a:endParaRPr lang="en-US"/>
        </a:p>
      </dgm:t>
    </dgm:pt>
    <dgm:pt modelId="{23CAB284-78EF-4E72-AF8B-29BBA01D83D4}" type="sibTrans" cxnId="{FAA676D0-D905-4342-B469-4EC4DF00158E}">
      <dgm:prSet/>
      <dgm:spPr/>
      <dgm:t>
        <a:bodyPr/>
        <a:lstStyle/>
        <a:p>
          <a:endParaRPr lang="en-US"/>
        </a:p>
      </dgm:t>
    </dgm:pt>
    <dgm:pt modelId="{9B19C002-5275-4F00-8062-85A3C6AFCAFD}">
      <dgm:prSet/>
      <dgm:spPr/>
      <dgm:t>
        <a:bodyPr/>
        <a:lstStyle/>
        <a:p>
          <a:r>
            <a:rPr lang="fr-FR" b="1"/>
            <a:t>Notifications système académique</a:t>
          </a:r>
          <a:endParaRPr lang="en-US"/>
        </a:p>
      </dgm:t>
    </dgm:pt>
    <dgm:pt modelId="{3B5A30B3-0687-4CBD-93F2-3584D959B80F}" type="parTrans" cxnId="{FEA846F3-3943-4D9D-8AFB-6B493DBB50E7}">
      <dgm:prSet/>
      <dgm:spPr/>
      <dgm:t>
        <a:bodyPr/>
        <a:lstStyle/>
        <a:p>
          <a:endParaRPr lang="en-US"/>
        </a:p>
      </dgm:t>
    </dgm:pt>
    <dgm:pt modelId="{D33DB5F9-7C42-486B-9A31-4DDD915DA03F}" type="sibTrans" cxnId="{FEA846F3-3943-4D9D-8AFB-6B493DBB50E7}">
      <dgm:prSet/>
      <dgm:spPr/>
      <dgm:t>
        <a:bodyPr/>
        <a:lstStyle/>
        <a:p>
          <a:endParaRPr lang="en-US"/>
        </a:p>
      </dgm:t>
    </dgm:pt>
    <dgm:pt modelId="{71170F66-57D6-47BB-A327-855AC80C1536}">
      <dgm:prSet/>
      <dgm:spPr>
        <a:noFill/>
        <a:ln>
          <a:noFill/>
        </a:ln>
      </dgm:spPr>
      <dgm:t>
        <a:bodyPr/>
        <a:lstStyle/>
        <a:p>
          <a:r>
            <a:rPr lang="fr-FR" b="1">
              <a:solidFill>
                <a:schemeClr val="tx1"/>
              </a:solidFill>
            </a:rPr>
            <a:t>Mise en en place des fonctionnalités de base pour : </a:t>
          </a:r>
          <a:endParaRPr lang="en-US">
            <a:solidFill>
              <a:schemeClr val="tx1"/>
            </a:solidFill>
          </a:endParaRPr>
        </a:p>
      </dgm:t>
    </dgm:pt>
    <dgm:pt modelId="{AA489CC6-DD13-4868-B644-D5E8619A3EF3}" type="sibTrans" cxnId="{3A643EDB-F9AF-4881-BA80-64E7C8C01A45}">
      <dgm:prSet/>
      <dgm:spPr/>
      <dgm:t>
        <a:bodyPr/>
        <a:lstStyle/>
        <a:p>
          <a:endParaRPr lang="en-US"/>
        </a:p>
      </dgm:t>
    </dgm:pt>
    <dgm:pt modelId="{BDF81646-5BAF-4918-83A3-8418782E82EC}" type="parTrans" cxnId="{3A643EDB-F9AF-4881-BA80-64E7C8C01A45}">
      <dgm:prSet/>
      <dgm:spPr/>
      <dgm:t>
        <a:bodyPr/>
        <a:lstStyle/>
        <a:p>
          <a:endParaRPr lang="en-US"/>
        </a:p>
      </dgm:t>
    </dgm:pt>
    <dgm:pt modelId="{F6EAE3E3-853B-7948-BB31-43C401C7130C}" type="pres">
      <dgm:prSet presAssocID="{2A2AD262-F72C-4AFF-A058-77431345256E}" presName="linear" presStyleCnt="0">
        <dgm:presLayoutVars>
          <dgm:animLvl val="lvl"/>
          <dgm:resizeHandles val="exact"/>
        </dgm:presLayoutVars>
      </dgm:prSet>
      <dgm:spPr/>
    </dgm:pt>
    <dgm:pt modelId="{0E14AA04-6EF1-2E4D-B84D-2ECB0C0D5313}" type="pres">
      <dgm:prSet presAssocID="{71170F66-57D6-47BB-A327-855AC80C1536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A9E2110B-B821-BD48-9330-9C4B3AF30CD8}" type="pres">
      <dgm:prSet presAssocID="{AA489CC6-DD13-4868-B644-D5E8619A3EF3}" presName="spacer" presStyleCnt="0"/>
      <dgm:spPr/>
    </dgm:pt>
    <dgm:pt modelId="{BACAF896-C53D-814E-9C15-DD50C3589354}" type="pres">
      <dgm:prSet presAssocID="{3A6F14AC-C84A-434F-B296-5EB6539DBF0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670EDD76-6689-D842-9B11-F7115AF4CEDE}" type="pres">
      <dgm:prSet presAssocID="{4373BF09-4A66-4C9C-B145-10D22123D3A4}" presName="spacer" presStyleCnt="0"/>
      <dgm:spPr/>
    </dgm:pt>
    <dgm:pt modelId="{7047BB3B-67C9-564C-84A1-5865481F24B8}" type="pres">
      <dgm:prSet presAssocID="{98F397F8-B941-48B5-9E56-C9E1C4DB584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A6D696E6-B84F-244F-98EF-D9DBA8423ABE}" type="pres">
      <dgm:prSet presAssocID="{60EABD15-35A1-4E8A-9598-F4A5CDB91D25}" presName="spacer" presStyleCnt="0"/>
      <dgm:spPr/>
    </dgm:pt>
    <dgm:pt modelId="{F3B5A9A7-E4BD-6340-BED6-E3CAFD7659D3}" type="pres">
      <dgm:prSet presAssocID="{D8918B25-6ABF-449A-B299-F5EC86FB6557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33F6595-E795-E14F-BF4D-1DBA8A8C452C}" type="pres">
      <dgm:prSet presAssocID="{5FC608C3-729C-4CCE-A279-08AF5C70EC76}" presName="spacer" presStyleCnt="0"/>
      <dgm:spPr/>
    </dgm:pt>
    <dgm:pt modelId="{89324252-0CD2-6C49-807C-3B011A988F7C}" type="pres">
      <dgm:prSet presAssocID="{3B49BE8A-8F62-4CED-9924-D2C47A5AF7A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AE0ED6C-125E-1B40-9F41-7E6683EDADEC}" type="pres">
      <dgm:prSet presAssocID="{56E2B607-E3A9-4780-8E94-99B0213DAA0D}" presName="spacer" presStyleCnt="0"/>
      <dgm:spPr/>
    </dgm:pt>
    <dgm:pt modelId="{B981C100-2DEB-4640-BCB5-D1ADC93EBFF9}" type="pres">
      <dgm:prSet presAssocID="{12331A93-5C4A-4710-A0EB-87A80FE03DAC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3A5084AF-6A26-FB46-A8AE-16D3A2522FBE}" type="pres">
      <dgm:prSet presAssocID="{F5F92B2F-AEE6-4F74-96FE-A34F93D137AB}" presName="spacer" presStyleCnt="0"/>
      <dgm:spPr/>
    </dgm:pt>
    <dgm:pt modelId="{23162242-4CB5-DF41-86FF-C98502D09417}" type="pres">
      <dgm:prSet presAssocID="{14B0C74F-47C5-43CF-932C-57C3785ECD15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4F2EC3B-DD5D-2547-9FB6-315AA429B805}" type="pres">
      <dgm:prSet presAssocID="{23CAB284-78EF-4E72-AF8B-29BBA01D83D4}" presName="spacer" presStyleCnt="0"/>
      <dgm:spPr/>
    </dgm:pt>
    <dgm:pt modelId="{87FAC64D-1059-5E46-BB61-06F648633A39}" type="pres">
      <dgm:prSet presAssocID="{9B19C002-5275-4F00-8062-85A3C6AFCAFD}" presName="parentText" presStyleLbl="node1" presStyleIdx="7" presStyleCnt="8" custLinFactNeighborX="-3906" custLinFactNeighborY="-68438">
        <dgm:presLayoutVars>
          <dgm:chMax val="0"/>
          <dgm:bulletEnabled val="1"/>
        </dgm:presLayoutVars>
      </dgm:prSet>
      <dgm:spPr/>
    </dgm:pt>
  </dgm:ptLst>
  <dgm:cxnLst>
    <dgm:cxn modelId="{BBD79315-D8CD-5A40-BB4F-2A32B6313B0C}" type="presOf" srcId="{3A6F14AC-C84A-434F-B296-5EB6539DBF07}" destId="{BACAF896-C53D-814E-9C15-DD50C3589354}" srcOrd="0" destOrd="0" presId="urn:microsoft.com/office/officeart/2005/8/layout/vList2"/>
    <dgm:cxn modelId="{9E8D1B31-02FB-6647-8045-6798AF459A3F}" type="presOf" srcId="{14B0C74F-47C5-43CF-932C-57C3785ECD15}" destId="{23162242-4CB5-DF41-86FF-C98502D09417}" srcOrd="0" destOrd="0" presId="urn:microsoft.com/office/officeart/2005/8/layout/vList2"/>
    <dgm:cxn modelId="{2BFB5F3C-DA9A-754C-9BBD-22B03494E93E}" type="presOf" srcId="{3B49BE8A-8F62-4CED-9924-D2C47A5AF7A2}" destId="{89324252-0CD2-6C49-807C-3B011A988F7C}" srcOrd="0" destOrd="0" presId="urn:microsoft.com/office/officeart/2005/8/layout/vList2"/>
    <dgm:cxn modelId="{0875AA6C-93D1-F840-B64B-7E52D99EE961}" type="presOf" srcId="{9B19C002-5275-4F00-8062-85A3C6AFCAFD}" destId="{87FAC64D-1059-5E46-BB61-06F648633A39}" srcOrd="0" destOrd="0" presId="urn:microsoft.com/office/officeart/2005/8/layout/vList2"/>
    <dgm:cxn modelId="{980B8E72-74AB-C449-96AE-20DCC5693D1B}" type="presOf" srcId="{D8918B25-6ABF-449A-B299-F5EC86FB6557}" destId="{F3B5A9A7-E4BD-6340-BED6-E3CAFD7659D3}" srcOrd="0" destOrd="0" presId="urn:microsoft.com/office/officeart/2005/8/layout/vList2"/>
    <dgm:cxn modelId="{3820C57E-E4EB-4E46-8353-655F6D44DED4}" type="presOf" srcId="{2A2AD262-F72C-4AFF-A058-77431345256E}" destId="{F6EAE3E3-853B-7948-BB31-43C401C7130C}" srcOrd="0" destOrd="0" presId="urn:microsoft.com/office/officeart/2005/8/layout/vList2"/>
    <dgm:cxn modelId="{FE5E5D9F-FCAD-457B-B2C4-78879A75CA32}" srcId="{2A2AD262-F72C-4AFF-A058-77431345256E}" destId="{3B49BE8A-8F62-4CED-9924-D2C47A5AF7A2}" srcOrd="4" destOrd="0" parTransId="{1C97EA81-D7CF-4F05-BB92-0CBDEA399A54}" sibTransId="{56E2B607-E3A9-4780-8E94-99B0213DAA0D}"/>
    <dgm:cxn modelId="{609CFDB2-CEAD-7B41-B7D8-4F83C7A03A69}" type="presOf" srcId="{98F397F8-B941-48B5-9E56-C9E1C4DB5847}" destId="{7047BB3B-67C9-564C-84A1-5865481F24B8}" srcOrd="0" destOrd="0" presId="urn:microsoft.com/office/officeart/2005/8/layout/vList2"/>
    <dgm:cxn modelId="{DA8616B6-F608-5A48-AC34-C0F1B993CD2D}" type="presOf" srcId="{12331A93-5C4A-4710-A0EB-87A80FE03DAC}" destId="{B981C100-2DEB-4640-BCB5-D1ADC93EBFF9}" srcOrd="0" destOrd="0" presId="urn:microsoft.com/office/officeart/2005/8/layout/vList2"/>
    <dgm:cxn modelId="{0E4791C6-6441-4013-846A-1AA7B7F3B8EE}" srcId="{2A2AD262-F72C-4AFF-A058-77431345256E}" destId="{3A6F14AC-C84A-434F-B296-5EB6539DBF07}" srcOrd="1" destOrd="0" parTransId="{44A4D97E-2AAF-4395-B398-8328620D44F1}" sibTransId="{4373BF09-4A66-4C9C-B145-10D22123D3A4}"/>
    <dgm:cxn modelId="{664815C8-272C-0648-9D80-E6A755528CFD}" type="presOf" srcId="{71170F66-57D6-47BB-A327-855AC80C1536}" destId="{0E14AA04-6EF1-2E4D-B84D-2ECB0C0D5313}" srcOrd="0" destOrd="0" presId="urn:microsoft.com/office/officeart/2005/8/layout/vList2"/>
    <dgm:cxn modelId="{9ECDA0CE-371C-48FF-BC4A-BF44B33596F1}" srcId="{2A2AD262-F72C-4AFF-A058-77431345256E}" destId="{12331A93-5C4A-4710-A0EB-87A80FE03DAC}" srcOrd="5" destOrd="0" parTransId="{EDF2C8F8-B5CE-40A3-B95F-A78499C24AC2}" sibTransId="{F5F92B2F-AEE6-4F74-96FE-A34F93D137AB}"/>
    <dgm:cxn modelId="{FAA676D0-D905-4342-B469-4EC4DF00158E}" srcId="{2A2AD262-F72C-4AFF-A058-77431345256E}" destId="{14B0C74F-47C5-43CF-932C-57C3785ECD15}" srcOrd="6" destOrd="0" parTransId="{0DF1B8A7-0145-450F-BB0A-41EAD064A9E5}" sibTransId="{23CAB284-78EF-4E72-AF8B-29BBA01D83D4}"/>
    <dgm:cxn modelId="{3A643EDB-F9AF-4881-BA80-64E7C8C01A45}" srcId="{2A2AD262-F72C-4AFF-A058-77431345256E}" destId="{71170F66-57D6-47BB-A327-855AC80C1536}" srcOrd="0" destOrd="0" parTransId="{BDF81646-5BAF-4918-83A3-8418782E82EC}" sibTransId="{AA489CC6-DD13-4868-B644-D5E8619A3EF3}"/>
    <dgm:cxn modelId="{A0D147E7-D6B5-4269-9D2F-C7FDEF91CE93}" srcId="{2A2AD262-F72C-4AFF-A058-77431345256E}" destId="{D8918B25-6ABF-449A-B299-F5EC86FB6557}" srcOrd="3" destOrd="0" parTransId="{719BF200-63E8-465B-B58B-4060CFEE8CB7}" sibTransId="{5FC608C3-729C-4CCE-A279-08AF5C70EC76}"/>
    <dgm:cxn modelId="{CF4202F1-BD5A-4EBB-8CA2-972423B54853}" srcId="{2A2AD262-F72C-4AFF-A058-77431345256E}" destId="{98F397F8-B941-48B5-9E56-C9E1C4DB5847}" srcOrd="2" destOrd="0" parTransId="{19487855-0118-4AA0-8AAB-43CB54C4EA59}" sibTransId="{60EABD15-35A1-4E8A-9598-F4A5CDB91D25}"/>
    <dgm:cxn modelId="{FEA846F3-3943-4D9D-8AFB-6B493DBB50E7}" srcId="{2A2AD262-F72C-4AFF-A058-77431345256E}" destId="{9B19C002-5275-4F00-8062-85A3C6AFCAFD}" srcOrd="7" destOrd="0" parTransId="{3B5A30B3-0687-4CBD-93F2-3584D959B80F}" sibTransId="{D33DB5F9-7C42-486B-9A31-4DDD915DA03F}"/>
    <dgm:cxn modelId="{BC60D47A-BC01-E446-B911-14F79245A33B}" type="presParOf" srcId="{F6EAE3E3-853B-7948-BB31-43C401C7130C}" destId="{0E14AA04-6EF1-2E4D-B84D-2ECB0C0D5313}" srcOrd="0" destOrd="0" presId="urn:microsoft.com/office/officeart/2005/8/layout/vList2"/>
    <dgm:cxn modelId="{6DDF6B75-0FA2-CA4F-89F9-112E4DF2B614}" type="presParOf" srcId="{F6EAE3E3-853B-7948-BB31-43C401C7130C}" destId="{A9E2110B-B821-BD48-9330-9C4B3AF30CD8}" srcOrd="1" destOrd="0" presId="urn:microsoft.com/office/officeart/2005/8/layout/vList2"/>
    <dgm:cxn modelId="{2BC8E086-0EBE-3B45-9E31-F4C1824A1E83}" type="presParOf" srcId="{F6EAE3E3-853B-7948-BB31-43C401C7130C}" destId="{BACAF896-C53D-814E-9C15-DD50C3589354}" srcOrd="2" destOrd="0" presId="urn:microsoft.com/office/officeart/2005/8/layout/vList2"/>
    <dgm:cxn modelId="{3A6217C8-3F63-3B4F-91D2-FB4BEF6651AB}" type="presParOf" srcId="{F6EAE3E3-853B-7948-BB31-43C401C7130C}" destId="{670EDD76-6689-D842-9B11-F7115AF4CEDE}" srcOrd="3" destOrd="0" presId="urn:microsoft.com/office/officeart/2005/8/layout/vList2"/>
    <dgm:cxn modelId="{58058C7D-B3CE-B24F-A85C-67FC17B9BA50}" type="presParOf" srcId="{F6EAE3E3-853B-7948-BB31-43C401C7130C}" destId="{7047BB3B-67C9-564C-84A1-5865481F24B8}" srcOrd="4" destOrd="0" presId="urn:microsoft.com/office/officeart/2005/8/layout/vList2"/>
    <dgm:cxn modelId="{BD204F63-FAC0-2A4D-BF33-7135408F7CB0}" type="presParOf" srcId="{F6EAE3E3-853B-7948-BB31-43C401C7130C}" destId="{A6D696E6-B84F-244F-98EF-D9DBA8423ABE}" srcOrd="5" destOrd="0" presId="urn:microsoft.com/office/officeart/2005/8/layout/vList2"/>
    <dgm:cxn modelId="{C8108E5D-A331-8A47-856D-8F7736E0D061}" type="presParOf" srcId="{F6EAE3E3-853B-7948-BB31-43C401C7130C}" destId="{F3B5A9A7-E4BD-6340-BED6-E3CAFD7659D3}" srcOrd="6" destOrd="0" presId="urn:microsoft.com/office/officeart/2005/8/layout/vList2"/>
    <dgm:cxn modelId="{0D87E6F2-7778-0C42-8E80-150E9670DEB2}" type="presParOf" srcId="{F6EAE3E3-853B-7948-BB31-43C401C7130C}" destId="{F33F6595-E795-E14F-BF4D-1DBA8A8C452C}" srcOrd="7" destOrd="0" presId="urn:microsoft.com/office/officeart/2005/8/layout/vList2"/>
    <dgm:cxn modelId="{36306FF4-E44E-794A-9CBB-CF7FB3C4BAC6}" type="presParOf" srcId="{F6EAE3E3-853B-7948-BB31-43C401C7130C}" destId="{89324252-0CD2-6C49-807C-3B011A988F7C}" srcOrd="8" destOrd="0" presId="urn:microsoft.com/office/officeart/2005/8/layout/vList2"/>
    <dgm:cxn modelId="{22619333-34FA-0347-BFA7-20CA2A70576C}" type="presParOf" srcId="{F6EAE3E3-853B-7948-BB31-43C401C7130C}" destId="{1AE0ED6C-125E-1B40-9F41-7E6683EDADEC}" srcOrd="9" destOrd="0" presId="urn:microsoft.com/office/officeart/2005/8/layout/vList2"/>
    <dgm:cxn modelId="{0A18759F-AB61-B249-9BED-8DF4FFE55289}" type="presParOf" srcId="{F6EAE3E3-853B-7948-BB31-43C401C7130C}" destId="{B981C100-2DEB-4640-BCB5-D1ADC93EBFF9}" srcOrd="10" destOrd="0" presId="urn:microsoft.com/office/officeart/2005/8/layout/vList2"/>
    <dgm:cxn modelId="{B8B0BB65-E4E1-3D4E-8E16-6EC3EC9C0118}" type="presParOf" srcId="{F6EAE3E3-853B-7948-BB31-43C401C7130C}" destId="{3A5084AF-6A26-FB46-A8AE-16D3A2522FBE}" srcOrd="11" destOrd="0" presId="urn:microsoft.com/office/officeart/2005/8/layout/vList2"/>
    <dgm:cxn modelId="{43CE1691-0163-FB4F-A536-3AF1D8336813}" type="presParOf" srcId="{F6EAE3E3-853B-7948-BB31-43C401C7130C}" destId="{23162242-4CB5-DF41-86FF-C98502D09417}" srcOrd="12" destOrd="0" presId="urn:microsoft.com/office/officeart/2005/8/layout/vList2"/>
    <dgm:cxn modelId="{2EFF8F55-C72F-AC4F-B220-27543C9ED1DB}" type="presParOf" srcId="{F6EAE3E3-853B-7948-BB31-43C401C7130C}" destId="{84F2EC3B-DD5D-2547-9FB6-315AA429B805}" srcOrd="13" destOrd="0" presId="urn:microsoft.com/office/officeart/2005/8/layout/vList2"/>
    <dgm:cxn modelId="{5A3B88EF-E306-9047-BF49-3F7FC6A4FBC3}" type="presParOf" srcId="{F6EAE3E3-853B-7948-BB31-43C401C7130C}" destId="{87FAC64D-1059-5E46-BB61-06F648633A39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BA73C8-8F60-4C91-846A-A2F6AB7A13C0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A9ED7D-4CF6-4BF9-A799-FAB8CA37E9FC}">
      <dgm:prSet/>
      <dgm:spPr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fr-FR" b="1"/>
            <a:t>Mettre en place les fonctionnalités principales de l’application UNICAL, incluant : </a:t>
          </a:r>
          <a:endParaRPr lang="en-US"/>
        </a:p>
      </dgm:t>
    </dgm:pt>
    <dgm:pt modelId="{BD58C977-A690-45CF-8638-78DC958367AB}" type="parTrans" cxnId="{A221B34A-1EE4-4E90-B0D8-4B118A308C64}">
      <dgm:prSet/>
      <dgm:spPr/>
      <dgm:t>
        <a:bodyPr/>
        <a:lstStyle/>
        <a:p>
          <a:endParaRPr lang="en-US"/>
        </a:p>
      </dgm:t>
    </dgm:pt>
    <dgm:pt modelId="{9A83F360-17AD-4F3E-9796-9729B4055178}" type="sibTrans" cxnId="{A221B34A-1EE4-4E90-B0D8-4B118A308C64}">
      <dgm:prSet/>
      <dgm:spPr/>
      <dgm:t>
        <a:bodyPr/>
        <a:lstStyle/>
        <a:p>
          <a:endParaRPr lang="en-US"/>
        </a:p>
      </dgm:t>
    </dgm:pt>
    <dgm:pt modelId="{2E37A592-58EB-43B7-BCEB-A2CD64C2D4C3}">
      <dgm:prSet/>
      <dgm:spPr/>
      <dgm:t>
        <a:bodyPr/>
        <a:lstStyle/>
        <a:p>
          <a:r>
            <a:rPr lang="fr-FR" b="1"/>
            <a:t>Planification automatique des études</a:t>
          </a:r>
          <a:endParaRPr lang="en-US"/>
        </a:p>
      </dgm:t>
    </dgm:pt>
    <dgm:pt modelId="{4CC19105-3AA9-47ED-BA30-F9F2CFFD8166}" type="parTrans" cxnId="{E7C7D74E-F976-4604-BEC9-F9086FA2D62E}">
      <dgm:prSet/>
      <dgm:spPr/>
      <dgm:t>
        <a:bodyPr/>
        <a:lstStyle/>
        <a:p>
          <a:endParaRPr lang="en-US"/>
        </a:p>
      </dgm:t>
    </dgm:pt>
    <dgm:pt modelId="{F75D85A8-6923-4B22-B2F3-FDFCF22D7A4C}" type="sibTrans" cxnId="{E7C7D74E-F976-4604-BEC9-F9086FA2D62E}">
      <dgm:prSet/>
      <dgm:spPr/>
      <dgm:t>
        <a:bodyPr/>
        <a:lstStyle/>
        <a:p>
          <a:endParaRPr lang="en-US"/>
        </a:p>
      </dgm:t>
    </dgm:pt>
    <dgm:pt modelId="{5C83A2DB-90E5-46B0-9087-4D0746A7CE0C}">
      <dgm:prSet/>
      <dgm:spPr/>
      <dgm:t>
        <a:bodyPr/>
        <a:lstStyle/>
        <a:p>
          <a:r>
            <a:rPr lang="fr-FR" b="1"/>
            <a:t>calcul des priorités et le suivi de progression</a:t>
          </a:r>
          <a:endParaRPr lang="en-US"/>
        </a:p>
      </dgm:t>
    </dgm:pt>
    <dgm:pt modelId="{2E447AB8-EC83-458B-916F-C6FED24BFBE0}" type="parTrans" cxnId="{55AC8185-54B7-41A6-9346-4527AC79FA32}">
      <dgm:prSet/>
      <dgm:spPr/>
      <dgm:t>
        <a:bodyPr/>
        <a:lstStyle/>
        <a:p>
          <a:endParaRPr lang="en-US"/>
        </a:p>
      </dgm:t>
    </dgm:pt>
    <dgm:pt modelId="{8CC60B17-1706-45A0-9200-C6517BD3E352}" type="sibTrans" cxnId="{55AC8185-54B7-41A6-9346-4527AC79FA32}">
      <dgm:prSet/>
      <dgm:spPr/>
      <dgm:t>
        <a:bodyPr/>
        <a:lstStyle/>
        <a:p>
          <a:endParaRPr lang="en-US"/>
        </a:p>
      </dgm:t>
    </dgm:pt>
    <dgm:pt modelId="{4316DB09-556F-4911-98F2-C50D77D4912C}">
      <dgm:prSet/>
      <dgm:spPr/>
      <dgm:t>
        <a:bodyPr/>
        <a:lstStyle/>
        <a:p>
          <a:r>
            <a:rPr lang="fr-FR" b="1"/>
            <a:t>Intégration gestion des sessions d’étude avec chronomètre </a:t>
          </a:r>
          <a:endParaRPr lang="en-US"/>
        </a:p>
      </dgm:t>
    </dgm:pt>
    <dgm:pt modelId="{06B73524-C70E-4830-8AAF-D0AF3167AD35}" type="parTrans" cxnId="{7C37FD75-D6BE-424F-80A4-C9F5D77A6064}">
      <dgm:prSet/>
      <dgm:spPr/>
      <dgm:t>
        <a:bodyPr/>
        <a:lstStyle/>
        <a:p>
          <a:endParaRPr lang="en-US"/>
        </a:p>
      </dgm:t>
    </dgm:pt>
    <dgm:pt modelId="{2B6E724B-0E17-4462-B95D-1C0E8F144678}" type="sibTrans" cxnId="{7C37FD75-D6BE-424F-80A4-C9F5D77A6064}">
      <dgm:prSet/>
      <dgm:spPr/>
      <dgm:t>
        <a:bodyPr/>
        <a:lstStyle/>
        <a:p>
          <a:endParaRPr lang="en-US"/>
        </a:p>
      </dgm:t>
    </dgm:pt>
    <dgm:pt modelId="{019385B4-410D-438C-A6E7-1014E1A5B87E}">
      <dgm:prSet/>
      <dgm:spPr/>
      <dgm:t>
        <a:bodyPr/>
        <a:lstStyle/>
        <a:p>
          <a:r>
            <a:rPr lang="fr-FR" b="1"/>
            <a:t>Suivi des revenus et dépenses par catégorie</a:t>
          </a:r>
          <a:endParaRPr lang="en-US"/>
        </a:p>
      </dgm:t>
    </dgm:pt>
    <dgm:pt modelId="{0953BC0B-A193-483D-AEBB-D88B5204814E}" type="parTrans" cxnId="{E00A4D8C-BE10-4CC2-AC51-A78B07C896DB}">
      <dgm:prSet/>
      <dgm:spPr/>
      <dgm:t>
        <a:bodyPr/>
        <a:lstStyle/>
        <a:p>
          <a:endParaRPr lang="en-US"/>
        </a:p>
      </dgm:t>
    </dgm:pt>
    <dgm:pt modelId="{11CCA1A8-4195-497E-B45B-359A82928145}" type="sibTrans" cxnId="{E00A4D8C-BE10-4CC2-AC51-A78B07C896DB}">
      <dgm:prSet/>
      <dgm:spPr/>
      <dgm:t>
        <a:bodyPr/>
        <a:lstStyle/>
        <a:p>
          <a:endParaRPr lang="en-US"/>
        </a:p>
      </dgm:t>
    </dgm:pt>
    <dgm:pt modelId="{67D4891A-EE19-469B-836B-00AEC77996FA}">
      <dgm:prSet/>
      <dgm:spPr/>
      <dgm:t>
        <a:bodyPr/>
        <a:lstStyle/>
        <a:p>
          <a:r>
            <a:rPr lang="fr-FR" b="1"/>
            <a:t>Ajouter les notifications intelligentes en asynchrone pour rappels d’échéances et alertes de dépassement budgétaire</a:t>
          </a:r>
          <a:endParaRPr lang="en-US"/>
        </a:p>
      </dgm:t>
    </dgm:pt>
    <dgm:pt modelId="{1977FFC4-C1C3-4B06-83E9-1435FEE9E7D7}" type="parTrans" cxnId="{51760731-0009-44FA-BEB2-4C1281D853D9}">
      <dgm:prSet/>
      <dgm:spPr/>
      <dgm:t>
        <a:bodyPr/>
        <a:lstStyle/>
        <a:p>
          <a:endParaRPr lang="en-US"/>
        </a:p>
      </dgm:t>
    </dgm:pt>
    <dgm:pt modelId="{B9246216-CB66-49E1-9F19-F7724DE3B34C}" type="sibTrans" cxnId="{51760731-0009-44FA-BEB2-4C1281D853D9}">
      <dgm:prSet/>
      <dgm:spPr/>
      <dgm:t>
        <a:bodyPr/>
        <a:lstStyle/>
        <a:p>
          <a:endParaRPr lang="en-US"/>
        </a:p>
      </dgm:t>
    </dgm:pt>
    <dgm:pt modelId="{21904D46-2057-464F-9C37-DFA527E6402C}" type="pres">
      <dgm:prSet presAssocID="{5ABA73C8-8F60-4C91-846A-A2F6AB7A13C0}" presName="diagram" presStyleCnt="0">
        <dgm:presLayoutVars>
          <dgm:dir/>
          <dgm:resizeHandles val="exact"/>
        </dgm:presLayoutVars>
      </dgm:prSet>
      <dgm:spPr/>
    </dgm:pt>
    <dgm:pt modelId="{47F3E8FF-8D68-F741-ACB8-A62308A77B2C}" type="pres">
      <dgm:prSet presAssocID="{1CA9ED7D-4CF6-4BF9-A799-FAB8CA37E9FC}" presName="node" presStyleLbl="node1" presStyleIdx="0" presStyleCnt="6">
        <dgm:presLayoutVars>
          <dgm:bulletEnabled val="1"/>
        </dgm:presLayoutVars>
      </dgm:prSet>
      <dgm:spPr/>
    </dgm:pt>
    <dgm:pt modelId="{5330CE48-9D42-9343-9738-DC05A42664B2}" type="pres">
      <dgm:prSet presAssocID="{9A83F360-17AD-4F3E-9796-9729B4055178}" presName="sibTrans" presStyleCnt="0"/>
      <dgm:spPr/>
    </dgm:pt>
    <dgm:pt modelId="{76FFF04F-28F9-BA4D-93BE-75E0DD191A5D}" type="pres">
      <dgm:prSet presAssocID="{2E37A592-58EB-43B7-BCEB-A2CD64C2D4C3}" presName="node" presStyleLbl="node1" presStyleIdx="1" presStyleCnt="6">
        <dgm:presLayoutVars>
          <dgm:bulletEnabled val="1"/>
        </dgm:presLayoutVars>
      </dgm:prSet>
      <dgm:spPr/>
    </dgm:pt>
    <dgm:pt modelId="{4B169B50-4967-C343-9973-C6B7AEDD6DBD}" type="pres">
      <dgm:prSet presAssocID="{F75D85A8-6923-4B22-B2F3-FDFCF22D7A4C}" presName="sibTrans" presStyleCnt="0"/>
      <dgm:spPr/>
    </dgm:pt>
    <dgm:pt modelId="{898E9E06-B3B6-1C4C-964D-C1FEFB28BEF6}" type="pres">
      <dgm:prSet presAssocID="{5C83A2DB-90E5-46B0-9087-4D0746A7CE0C}" presName="node" presStyleLbl="node1" presStyleIdx="2" presStyleCnt="6">
        <dgm:presLayoutVars>
          <dgm:bulletEnabled val="1"/>
        </dgm:presLayoutVars>
      </dgm:prSet>
      <dgm:spPr/>
    </dgm:pt>
    <dgm:pt modelId="{BCE0AAAB-9F3D-E940-AF9D-C980E2883B3E}" type="pres">
      <dgm:prSet presAssocID="{8CC60B17-1706-45A0-9200-C6517BD3E352}" presName="sibTrans" presStyleCnt="0"/>
      <dgm:spPr/>
    </dgm:pt>
    <dgm:pt modelId="{7A6BB0BE-9BCC-0F4D-9AAE-02E83C48E351}" type="pres">
      <dgm:prSet presAssocID="{4316DB09-556F-4911-98F2-C50D77D4912C}" presName="node" presStyleLbl="node1" presStyleIdx="3" presStyleCnt="6">
        <dgm:presLayoutVars>
          <dgm:bulletEnabled val="1"/>
        </dgm:presLayoutVars>
      </dgm:prSet>
      <dgm:spPr/>
    </dgm:pt>
    <dgm:pt modelId="{3356E900-9F85-9F43-A107-867718B04479}" type="pres">
      <dgm:prSet presAssocID="{2B6E724B-0E17-4462-B95D-1C0E8F144678}" presName="sibTrans" presStyleCnt="0"/>
      <dgm:spPr/>
    </dgm:pt>
    <dgm:pt modelId="{413B956B-28AB-C142-96E0-AF93BFF27863}" type="pres">
      <dgm:prSet presAssocID="{019385B4-410D-438C-A6E7-1014E1A5B87E}" presName="node" presStyleLbl="node1" presStyleIdx="4" presStyleCnt="6">
        <dgm:presLayoutVars>
          <dgm:bulletEnabled val="1"/>
        </dgm:presLayoutVars>
      </dgm:prSet>
      <dgm:spPr/>
    </dgm:pt>
    <dgm:pt modelId="{910B2711-FC2C-2A4E-9386-513E9639C2FA}" type="pres">
      <dgm:prSet presAssocID="{11CCA1A8-4195-497E-B45B-359A82928145}" presName="sibTrans" presStyleCnt="0"/>
      <dgm:spPr/>
    </dgm:pt>
    <dgm:pt modelId="{9142A760-AFC3-4A49-9734-8C05D6163A97}" type="pres">
      <dgm:prSet presAssocID="{67D4891A-EE19-469B-836B-00AEC77996FA}" presName="node" presStyleLbl="node1" presStyleIdx="5" presStyleCnt="6">
        <dgm:presLayoutVars>
          <dgm:bulletEnabled val="1"/>
        </dgm:presLayoutVars>
      </dgm:prSet>
      <dgm:spPr/>
    </dgm:pt>
  </dgm:ptLst>
  <dgm:cxnLst>
    <dgm:cxn modelId="{59987E0E-D544-0F45-BFC3-56F042B00544}" type="presOf" srcId="{2E37A592-58EB-43B7-BCEB-A2CD64C2D4C3}" destId="{76FFF04F-28F9-BA4D-93BE-75E0DD191A5D}" srcOrd="0" destOrd="0" presId="urn:microsoft.com/office/officeart/2005/8/layout/default"/>
    <dgm:cxn modelId="{51760731-0009-44FA-BEB2-4C1281D853D9}" srcId="{5ABA73C8-8F60-4C91-846A-A2F6AB7A13C0}" destId="{67D4891A-EE19-469B-836B-00AEC77996FA}" srcOrd="5" destOrd="0" parTransId="{1977FFC4-C1C3-4B06-83E9-1435FEE9E7D7}" sibTransId="{B9246216-CB66-49E1-9F19-F7724DE3B34C}"/>
    <dgm:cxn modelId="{29B4D840-6CC2-E643-B9B7-438315F793FE}" type="presOf" srcId="{67D4891A-EE19-469B-836B-00AEC77996FA}" destId="{9142A760-AFC3-4A49-9734-8C05D6163A97}" srcOrd="0" destOrd="0" presId="urn:microsoft.com/office/officeart/2005/8/layout/default"/>
    <dgm:cxn modelId="{1205AA5E-8F6E-3241-B56A-6475CC3A1D40}" type="presOf" srcId="{019385B4-410D-438C-A6E7-1014E1A5B87E}" destId="{413B956B-28AB-C142-96E0-AF93BFF27863}" srcOrd="0" destOrd="0" presId="urn:microsoft.com/office/officeart/2005/8/layout/default"/>
    <dgm:cxn modelId="{D89B285F-3117-6741-B52B-A05465DAB172}" type="presOf" srcId="{1CA9ED7D-4CF6-4BF9-A799-FAB8CA37E9FC}" destId="{47F3E8FF-8D68-F741-ACB8-A62308A77B2C}" srcOrd="0" destOrd="0" presId="urn:microsoft.com/office/officeart/2005/8/layout/default"/>
    <dgm:cxn modelId="{A221B34A-1EE4-4E90-B0D8-4B118A308C64}" srcId="{5ABA73C8-8F60-4C91-846A-A2F6AB7A13C0}" destId="{1CA9ED7D-4CF6-4BF9-A799-FAB8CA37E9FC}" srcOrd="0" destOrd="0" parTransId="{BD58C977-A690-45CF-8638-78DC958367AB}" sibTransId="{9A83F360-17AD-4F3E-9796-9729B4055178}"/>
    <dgm:cxn modelId="{E7C7D74E-F976-4604-BEC9-F9086FA2D62E}" srcId="{5ABA73C8-8F60-4C91-846A-A2F6AB7A13C0}" destId="{2E37A592-58EB-43B7-BCEB-A2CD64C2D4C3}" srcOrd="1" destOrd="0" parTransId="{4CC19105-3AA9-47ED-BA30-F9F2CFFD8166}" sibTransId="{F75D85A8-6923-4B22-B2F3-FDFCF22D7A4C}"/>
    <dgm:cxn modelId="{7C37FD75-D6BE-424F-80A4-C9F5D77A6064}" srcId="{5ABA73C8-8F60-4C91-846A-A2F6AB7A13C0}" destId="{4316DB09-556F-4911-98F2-C50D77D4912C}" srcOrd="3" destOrd="0" parTransId="{06B73524-C70E-4830-8AAF-D0AF3167AD35}" sibTransId="{2B6E724B-0E17-4462-B95D-1C0E8F144678}"/>
    <dgm:cxn modelId="{55AC8185-54B7-41A6-9346-4527AC79FA32}" srcId="{5ABA73C8-8F60-4C91-846A-A2F6AB7A13C0}" destId="{5C83A2DB-90E5-46B0-9087-4D0746A7CE0C}" srcOrd="2" destOrd="0" parTransId="{2E447AB8-EC83-458B-916F-C6FED24BFBE0}" sibTransId="{8CC60B17-1706-45A0-9200-C6517BD3E352}"/>
    <dgm:cxn modelId="{E00A4D8C-BE10-4CC2-AC51-A78B07C896DB}" srcId="{5ABA73C8-8F60-4C91-846A-A2F6AB7A13C0}" destId="{019385B4-410D-438C-A6E7-1014E1A5B87E}" srcOrd="4" destOrd="0" parTransId="{0953BC0B-A193-483D-AEBB-D88B5204814E}" sibTransId="{11CCA1A8-4195-497E-B45B-359A82928145}"/>
    <dgm:cxn modelId="{BB6F5BAC-283A-CA4E-94F7-7DB39BF71450}" type="presOf" srcId="{4316DB09-556F-4911-98F2-C50D77D4912C}" destId="{7A6BB0BE-9BCC-0F4D-9AAE-02E83C48E351}" srcOrd="0" destOrd="0" presId="urn:microsoft.com/office/officeart/2005/8/layout/default"/>
    <dgm:cxn modelId="{33A2BBAC-5FCE-604D-8576-E1FA73311E7F}" type="presOf" srcId="{5ABA73C8-8F60-4C91-846A-A2F6AB7A13C0}" destId="{21904D46-2057-464F-9C37-DFA527E6402C}" srcOrd="0" destOrd="0" presId="urn:microsoft.com/office/officeart/2005/8/layout/default"/>
    <dgm:cxn modelId="{50AAA4D8-5FED-F94E-BD80-88035B045623}" type="presOf" srcId="{5C83A2DB-90E5-46B0-9087-4D0746A7CE0C}" destId="{898E9E06-B3B6-1C4C-964D-C1FEFB28BEF6}" srcOrd="0" destOrd="0" presId="urn:microsoft.com/office/officeart/2005/8/layout/default"/>
    <dgm:cxn modelId="{E65B9AEA-C371-2F4F-B22E-FBE4639515E6}" type="presParOf" srcId="{21904D46-2057-464F-9C37-DFA527E6402C}" destId="{47F3E8FF-8D68-F741-ACB8-A62308A77B2C}" srcOrd="0" destOrd="0" presId="urn:microsoft.com/office/officeart/2005/8/layout/default"/>
    <dgm:cxn modelId="{93BC7105-6184-1F4D-B93E-F278AA226857}" type="presParOf" srcId="{21904D46-2057-464F-9C37-DFA527E6402C}" destId="{5330CE48-9D42-9343-9738-DC05A42664B2}" srcOrd="1" destOrd="0" presId="urn:microsoft.com/office/officeart/2005/8/layout/default"/>
    <dgm:cxn modelId="{201D9FE4-6E1F-DC47-94CC-A70E9B662799}" type="presParOf" srcId="{21904D46-2057-464F-9C37-DFA527E6402C}" destId="{76FFF04F-28F9-BA4D-93BE-75E0DD191A5D}" srcOrd="2" destOrd="0" presId="urn:microsoft.com/office/officeart/2005/8/layout/default"/>
    <dgm:cxn modelId="{19004F52-05FE-2F46-AB01-6BEED87E6B4C}" type="presParOf" srcId="{21904D46-2057-464F-9C37-DFA527E6402C}" destId="{4B169B50-4967-C343-9973-C6B7AEDD6DBD}" srcOrd="3" destOrd="0" presId="urn:microsoft.com/office/officeart/2005/8/layout/default"/>
    <dgm:cxn modelId="{6A64741C-288E-5A48-9C49-D5B6D937B9FB}" type="presParOf" srcId="{21904D46-2057-464F-9C37-DFA527E6402C}" destId="{898E9E06-B3B6-1C4C-964D-C1FEFB28BEF6}" srcOrd="4" destOrd="0" presId="urn:microsoft.com/office/officeart/2005/8/layout/default"/>
    <dgm:cxn modelId="{0D0054F9-6E7D-FA47-8477-4FEC62BDE367}" type="presParOf" srcId="{21904D46-2057-464F-9C37-DFA527E6402C}" destId="{BCE0AAAB-9F3D-E940-AF9D-C980E2883B3E}" srcOrd="5" destOrd="0" presId="urn:microsoft.com/office/officeart/2005/8/layout/default"/>
    <dgm:cxn modelId="{8CA37D37-D6F0-7C40-843F-5F529369F801}" type="presParOf" srcId="{21904D46-2057-464F-9C37-DFA527E6402C}" destId="{7A6BB0BE-9BCC-0F4D-9AAE-02E83C48E351}" srcOrd="6" destOrd="0" presId="urn:microsoft.com/office/officeart/2005/8/layout/default"/>
    <dgm:cxn modelId="{3B07888C-F4BA-4045-8E89-84727572B53E}" type="presParOf" srcId="{21904D46-2057-464F-9C37-DFA527E6402C}" destId="{3356E900-9F85-9F43-A107-867718B04479}" srcOrd="7" destOrd="0" presId="urn:microsoft.com/office/officeart/2005/8/layout/default"/>
    <dgm:cxn modelId="{FA6D4256-F04A-754B-8C18-8F47159C8378}" type="presParOf" srcId="{21904D46-2057-464F-9C37-DFA527E6402C}" destId="{413B956B-28AB-C142-96E0-AF93BFF27863}" srcOrd="8" destOrd="0" presId="urn:microsoft.com/office/officeart/2005/8/layout/default"/>
    <dgm:cxn modelId="{6AEF9518-1015-854A-82EB-5E89A3E9B331}" type="presParOf" srcId="{21904D46-2057-464F-9C37-DFA527E6402C}" destId="{910B2711-FC2C-2A4E-9386-513E9639C2FA}" srcOrd="9" destOrd="0" presId="urn:microsoft.com/office/officeart/2005/8/layout/default"/>
    <dgm:cxn modelId="{D94EB203-E2CF-1248-B07E-1C813616A217}" type="presParOf" srcId="{21904D46-2057-464F-9C37-DFA527E6402C}" destId="{9142A760-AFC3-4A49-9734-8C05D6163A9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90FDC-D0F1-4A11-A8FD-EE92E8779B50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89FA7-AE73-42AF-A06A-2A97DC276A42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F9286-8807-4579-9746-165B1FFE577F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/>
            <a:t>INTRODUCTION</a:t>
          </a:r>
          <a:endParaRPr lang="en-US" sz="2400" kern="1200"/>
        </a:p>
      </dsp:txBody>
      <dsp:txXfrm>
        <a:off x="1948202" y="368029"/>
        <a:ext cx="3233964" cy="1371985"/>
      </dsp:txXfrm>
    </dsp:sp>
    <dsp:sp modelId="{2BD2E6E7-A248-4B54-9C02-7D18202814B8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A8212-5A55-4E7B-936A-165DED979103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1EE2-75BA-4A92-9F8E-0B8D17A964E6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/>
            <a:t>DESCRIPTION GÉNÉRALE DU LOGICIEL</a:t>
          </a:r>
          <a:endParaRPr lang="en-US" sz="2400" kern="1200"/>
        </a:p>
      </dsp:txBody>
      <dsp:txXfrm>
        <a:off x="7411643" y="368029"/>
        <a:ext cx="3233964" cy="1371985"/>
      </dsp:txXfrm>
    </dsp:sp>
    <dsp:sp modelId="{EA77983E-2FB7-49D2-971C-2859245547D9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A3EC7-9BD2-442E-850D-DB503C71295C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CC84D-F43E-44BF-8C3D-5EFE983D5859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/>
            <a:t>CONTENU DU SPRINT ACTUEL</a:t>
          </a:r>
          <a:endParaRPr lang="en-US" sz="2400" kern="1200"/>
        </a:p>
      </dsp:txBody>
      <dsp:txXfrm>
        <a:off x="1948202" y="2452790"/>
        <a:ext cx="3233964" cy="1371985"/>
      </dsp:txXfrm>
    </dsp:sp>
    <dsp:sp modelId="{CA228F12-007C-4925-902F-19BBDD07DA53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17095-5595-4CD7-A7A1-29BC3583C67F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2B9AD-DEA3-4398-A3AD-FCEA817CE441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/>
            <a:t>PROCHAIN SPRINT</a:t>
          </a:r>
          <a:endParaRPr lang="en-US" sz="2400" kern="1200"/>
        </a:p>
      </dsp:txBody>
      <dsp:txXfrm>
        <a:off x="7411643" y="2452790"/>
        <a:ext cx="3233964" cy="1371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4AA04-6EF1-2E4D-B84D-2ECB0C0D5313}">
      <dsp:nvSpPr>
        <dsp:cNvPr id="0" name=""/>
        <dsp:cNvSpPr/>
      </dsp:nvSpPr>
      <dsp:spPr>
        <a:xfrm>
          <a:off x="0" y="451399"/>
          <a:ext cx="6666833" cy="515970"/>
        </a:xfrm>
        <a:prstGeom prst="round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>
              <a:solidFill>
                <a:schemeClr val="tx1"/>
              </a:solidFill>
            </a:rPr>
            <a:t>Mise en en place des fonctionnalités de base pour : </a:t>
          </a:r>
          <a:endParaRPr lang="en-US" sz="2100" kern="1200">
            <a:solidFill>
              <a:schemeClr val="tx1"/>
            </a:solidFill>
          </a:endParaRPr>
        </a:p>
      </dsp:txBody>
      <dsp:txXfrm>
        <a:off x="25188" y="476587"/>
        <a:ext cx="6616457" cy="465594"/>
      </dsp:txXfrm>
    </dsp:sp>
    <dsp:sp modelId="{BACAF896-C53D-814E-9C15-DD50C3589354}">
      <dsp:nvSpPr>
        <dsp:cNvPr id="0" name=""/>
        <dsp:cNvSpPr/>
      </dsp:nvSpPr>
      <dsp:spPr>
        <a:xfrm>
          <a:off x="0" y="1027849"/>
          <a:ext cx="6666833" cy="515970"/>
        </a:xfrm>
        <a:prstGeom prst="roundRect">
          <a:avLst/>
        </a:prstGeom>
        <a:gradFill rotWithShape="0">
          <a:gsLst>
            <a:gs pos="0">
              <a:schemeClr val="accent5">
                <a:hueOff val="-1736021"/>
                <a:satOff val="-118"/>
                <a:lumOff val="2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736021"/>
                <a:satOff val="-118"/>
                <a:lumOff val="2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736021"/>
                <a:satOff val="-118"/>
                <a:lumOff val="2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/>
            <a:t>Base de données</a:t>
          </a:r>
          <a:endParaRPr lang="en-US" sz="2100" kern="1200"/>
        </a:p>
      </dsp:txBody>
      <dsp:txXfrm>
        <a:off x="25188" y="1053037"/>
        <a:ext cx="6616457" cy="465594"/>
      </dsp:txXfrm>
    </dsp:sp>
    <dsp:sp modelId="{7047BB3B-67C9-564C-84A1-5865481F24B8}">
      <dsp:nvSpPr>
        <dsp:cNvPr id="0" name=""/>
        <dsp:cNvSpPr/>
      </dsp:nvSpPr>
      <dsp:spPr>
        <a:xfrm>
          <a:off x="0" y="1604299"/>
          <a:ext cx="6666833" cy="515970"/>
        </a:xfrm>
        <a:prstGeom prst="roundRect">
          <a:avLst/>
        </a:prstGeom>
        <a:gradFill rotWithShape="0">
          <a:gsLst>
            <a:gs pos="0">
              <a:schemeClr val="accent5">
                <a:hueOff val="-3472043"/>
                <a:satOff val="-236"/>
                <a:lumOff val="5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472043"/>
                <a:satOff val="-236"/>
                <a:lumOff val="5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472043"/>
                <a:satOff val="-236"/>
                <a:lumOff val="5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/>
            <a:t>Authentification</a:t>
          </a:r>
          <a:endParaRPr lang="en-US" sz="2100" kern="1200"/>
        </a:p>
      </dsp:txBody>
      <dsp:txXfrm>
        <a:off x="25188" y="1629487"/>
        <a:ext cx="6616457" cy="465594"/>
      </dsp:txXfrm>
    </dsp:sp>
    <dsp:sp modelId="{F3B5A9A7-E4BD-6340-BED6-E3CAFD7659D3}">
      <dsp:nvSpPr>
        <dsp:cNvPr id="0" name=""/>
        <dsp:cNvSpPr/>
      </dsp:nvSpPr>
      <dsp:spPr>
        <a:xfrm>
          <a:off x="0" y="2180749"/>
          <a:ext cx="6666833" cy="515970"/>
        </a:xfrm>
        <a:prstGeom prst="roundRect">
          <a:avLst/>
        </a:prstGeom>
        <a:gradFill rotWithShape="0">
          <a:gsLst>
            <a:gs pos="0">
              <a:schemeClr val="accent5">
                <a:hueOff val="-5208064"/>
                <a:satOff val="-354"/>
                <a:lumOff val="8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08064"/>
                <a:satOff val="-354"/>
                <a:lumOff val="8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08064"/>
                <a:satOff val="-354"/>
                <a:lumOff val="8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/>
            <a:t>Gestion du profil</a:t>
          </a:r>
          <a:endParaRPr lang="en-US" sz="2100" kern="1200"/>
        </a:p>
      </dsp:txBody>
      <dsp:txXfrm>
        <a:off x="25188" y="2205937"/>
        <a:ext cx="6616457" cy="465594"/>
      </dsp:txXfrm>
    </dsp:sp>
    <dsp:sp modelId="{89324252-0CD2-6C49-807C-3B011A988F7C}">
      <dsp:nvSpPr>
        <dsp:cNvPr id="0" name=""/>
        <dsp:cNvSpPr/>
      </dsp:nvSpPr>
      <dsp:spPr>
        <a:xfrm>
          <a:off x="0" y="2757200"/>
          <a:ext cx="6666833" cy="515970"/>
        </a:xfrm>
        <a:prstGeom prst="roundRect">
          <a:avLst/>
        </a:prstGeom>
        <a:gradFill rotWithShape="0">
          <a:gsLst>
            <a:gs pos="0">
              <a:schemeClr val="accent5">
                <a:hueOff val="-6944086"/>
                <a:satOff val="-472"/>
                <a:lumOff val="11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944086"/>
                <a:satOff val="-472"/>
                <a:lumOff val="11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944086"/>
                <a:satOff val="-472"/>
                <a:lumOff val="11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/>
            <a:t>Saisie des cours (données fictives sprint 1)</a:t>
          </a:r>
          <a:endParaRPr lang="en-US" sz="2100" kern="1200"/>
        </a:p>
      </dsp:txBody>
      <dsp:txXfrm>
        <a:off x="25188" y="2782388"/>
        <a:ext cx="6616457" cy="465594"/>
      </dsp:txXfrm>
    </dsp:sp>
    <dsp:sp modelId="{B981C100-2DEB-4640-BCB5-D1ADC93EBFF9}">
      <dsp:nvSpPr>
        <dsp:cNvPr id="0" name=""/>
        <dsp:cNvSpPr/>
      </dsp:nvSpPr>
      <dsp:spPr>
        <a:xfrm>
          <a:off x="0" y="3333650"/>
          <a:ext cx="6666833" cy="515970"/>
        </a:xfrm>
        <a:prstGeom prst="roundRect">
          <a:avLst/>
        </a:prstGeom>
        <a:gradFill rotWithShape="0">
          <a:gsLst>
            <a:gs pos="0">
              <a:schemeClr val="accent5">
                <a:hueOff val="-8680107"/>
                <a:satOff val="-590"/>
                <a:lumOff val="14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680107"/>
                <a:satOff val="-590"/>
                <a:lumOff val="14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680107"/>
                <a:satOff val="-590"/>
                <a:lumOff val="14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/>
            <a:t>Échéances</a:t>
          </a:r>
          <a:endParaRPr lang="en-US" sz="2100" kern="1200"/>
        </a:p>
      </dsp:txBody>
      <dsp:txXfrm>
        <a:off x="25188" y="3358838"/>
        <a:ext cx="6616457" cy="465594"/>
      </dsp:txXfrm>
    </dsp:sp>
    <dsp:sp modelId="{23162242-4CB5-DF41-86FF-C98502D09417}">
      <dsp:nvSpPr>
        <dsp:cNvPr id="0" name=""/>
        <dsp:cNvSpPr/>
      </dsp:nvSpPr>
      <dsp:spPr>
        <a:xfrm>
          <a:off x="0" y="3910100"/>
          <a:ext cx="6666833" cy="515970"/>
        </a:xfrm>
        <a:prstGeom prst="roundRect">
          <a:avLst/>
        </a:prstGeom>
        <a:gradFill rotWithShape="0">
          <a:gsLst>
            <a:gs pos="0">
              <a:schemeClr val="accent5">
                <a:hueOff val="-10416129"/>
                <a:satOff val="-708"/>
                <a:lumOff val="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416129"/>
                <a:satOff val="-708"/>
                <a:lumOff val="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416129"/>
                <a:satOff val="-708"/>
                <a:lumOff val="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/>
            <a:t>Vue calendrier </a:t>
          </a:r>
          <a:endParaRPr lang="en-US" sz="2100" kern="1200"/>
        </a:p>
      </dsp:txBody>
      <dsp:txXfrm>
        <a:off x="25188" y="3935288"/>
        <a:ext cx="6616457" cy="465594"/>
      </dsp:txXfrm>
    </dsp:sp>
    <dsp:sp modelId="{87FAC64D-1059-5E46-BB61-06F648633A39}">
      <dsp:nvSpPr>
        <dsp:cNvPr id="0" name=""/>
        <dsp:cNvSpPr/>
      </dsp:nvSpPr>
      <dsp:spPr>
        <a:xfrm>
          <a:off x="0" y="4445158"/>
          <a:ext cx="6666833" cy="51597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/>
            <a:t>Notifications système académique</a:t>
          </a:r>
          <a:endParaRPr lang="en-US" sz="2100" kern="1200"/>
        </a:p>
      </dsp:txBody>
      <dsp:txXfrm>
        <a:off x="25188" y="4470346"/>
        <a:ext cx="6616457" cy="465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3E8FF-8D68-F741-ACB8-A62308A77B2C}">
      <dsp:nvSpPr>
        <dsp:cNvPr id="0" name=""/>
        <dsp:cNvSpPr/>
      </dsp:nvSpPr>
      <dsp:spPr>
        <a:xfrm>
          <a:off x="0" y="452215"/>
          <a:ext cx="3038759" cy="1823255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/>
            <a:t>Mettre en place les fonctionnalités principales de l’application UNICAL, incluant : </a:t>
          </a:r>
          <a:endParaRPr lang="en-US" sz="1900" kern="1200"/>
        </a:p>
      </dsp:txBody>
      <dsp:txXfrm>
        <a:off x="0" y="452215"/>
        <a:ext cx="3038759" cy="1823255"/>
      </dsp:txXfrm>
    </dsp:sp>
    <dsp:sp modelId="{76FFF04F-28F9-BA4D-93BE-75E0DD191A5D}">
      <dsp:nvSpPr>
        <dsp:cNvPr id="0" name=""/>
        <dsp:cNvSpPr/>
      </dsp:nvSpPr>
      <dsp:spPr>
        <a:xfrm>
          <a:off x="3342635" y="452215"/>
          <a:ext cx="3038759" cy="1823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/>
            <a:t>Planification automatique des études</a:t>
          </a:r>
          <a:endParaRPr lang="en-US" sz="1900" kern="1200"/>
        </a:p>
      </dsp:txBody>
      <dsp:txXfrm>
        <a:off x="3342635" y="452215"/>
        <a:ext cx="3038759" cy="1823255"/>
      </dsp:txXfrm>
    </dsp:sp>
    <dsp:sp modelId="{898E9E06-B3B6-1C4C-964D-C1FEFB28BEF6}">
      <dsp:nvSpPr>
        <dsp:cNvPr id="0" name=""/>
        <dsp:cNvSpPr/>
      </dsp:nvSpPr>
      <dsp:spPr>
        <a:xfrm>
          <a:off x="6685271" y="452215"/>
          <a:ext cx="3038759" cy="1823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/>
            <a:t>calcul des priorités et le suivi de progression</a:t>
          </a:r>
          <a:endParaRPr lang="en-US" sz="1900" kern="1200"/>
        </a:p>
      </dsp:txBody>
      <dsp:txXfrm>
        <a:off x="6685271" y="452215"/>
        <a:ext cx="3038759" cy="1823255"/>
      </dsp:txXfrm>
    </dsp:sp>
    <dsp:sp modelId="{7A6BB0BE-9BCC-0F4D-9AAE-02E83C48E351}">
      <dsp:nvSpPr>
        <dsp:cNvPr id="0" name=""/>
        <dsp:cNvSpPr/>
      </dsp:nvSpPr>
      <dsp:spPr>
        <a:xfrm>
          <a:off x="0" y="2579347"/>
          <a:ext cx="3038759" cy="1823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/>
            <a:t>Intégration gestion des sessions d’étude avec chronomètre </a:t>
          </a:r>
          <a:endParaRPr lang="en-US" sz="1900" kern="1200"/>
        </a:p>
      </dsp:txBody>
      <dsp:txXfrm>
        <a:off x="0" y="2579347"/>
        <a:ext cx="3038759" cy="1823255"/>
      </dsp:txXfrm>
    </dsp:sp>
    <dsp:sp modelId="{413B956B-28AB-C142-96E0-AF93BFF27863}">
      <dsp:nvSpPr>
        <dsp:cNvPr id="0" name=""/>
        <dsp:cNvSpPr/>
      </dsp:nvSpPr>
      <dsp:spPr>
        <a:xfrm>
          <a:off x="3342635" y="2579347"/>
          <a:ext cx="3038759" cy="1823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/>
            <a:t>Suivi des revenus et dépenses par catégorie</a:t>
          </a:r>
          <a:endParaRPr lang="en-US" sz="1900" kern="1200"/>
        </a:p>
      </dsp:txBody>
      <dsp:txXfrm>
        <a:off x="3342635" y="2579347"/>
        <a:ext cx="3038759" cy="1823255"/>
      </dsp:txXfrm>
    </dsp:sp>
    <dsp:sp modelId="{9142A760-AFC3-4A49-9734-8C05D6163A97}">
      <dsp:nvSpPr>
        <dsp:cNvPr id="0" name=""/>
        <dsp:cNvSpPr/>
      </dsp:nvSpPr>
      <dsp:spPr>
        <a:xfrm>
          <a:off x="6685271" y="2579347"/>
          <a:ext cx="3038759" cy="1823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/>
            <a:t>Ajouter les notifications intelligentes en asynchrone pour rappels d’échéances et alertes de dépassement budgétaire</a:t>
          </a:r>
          <a:endParaRPr lang="en-US" sz="1900" kern="1200"/>
        </a:p>
      </dsp:txBody>
      <dsp:txXfrm>
        <a:off x="6685271" y="2579347"/>
        <a:ext cx="3038759" cy="1823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139CB-96AB-9B4E-A146-B1963489F70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3A577-19DA-684A-A74A-ED0C91CFB02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8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3A577-19DA-684A-A74A-ED0C91CFB0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5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E2A24D-D40C-6129-A8BA-D0FFF207C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A2DC357-55EF-ACF6-3011-8B7A8C800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FE1375-A42D-194D-A0B6-443F4209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0155AA-126A-3B79-E505-8A695AAD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EDB36D-D150-C224-4E15-4885E77E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3826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A95E83-2E9F-68D3-D9D3-6DEBB24D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134D75F-C1DB-2B4F-D523-429B119B5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6BE739-DC98-7100-0F7F-703C4F83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36096C-970B-BC27-AB2F-FE90B2E9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889A48-8ED6-8784-0F96-DC956766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8096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8B0784-D737-C786-98A4-5D1AD61D8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6D3C61-C2CB-5ACD-FD9D-56CFEEC72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8FE84A-3C5B-8060-69AC-5066667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067936-515F-534E-DF2A-36DD5230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B1FC43-FB23-AE98-6943-B25DAD90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395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90667-5E8F-4B80-B433-C74750659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DAAEB6-6AE8-8F5C-64D6-5A55A7B41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31A130-6FBA-AF0C-091C-FEDC482F0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B1759-0016-B260-180D-8860B9F94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3DCAB3-1FBF-02F6-C2E9-AB685443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0901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85FC1-A1DF-0FD0-605D-987DD086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AA891B-EE56-D933-3BC9-4E9B665A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317418-92DC-9800-4A97-286A6CBB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7BC31A-4089-F1F1-5616-490A22A1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EC4A84-FDFE-774B-47EF-A6B196A8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3630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6CA6F-C061-09B0-AADD-C56BE4EA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AA8EB-7C45-1AE6-759E-6B543DD32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A2A609-F61C-E94C-0897-E1D2EA51E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1D5574-B0A3-D5F7-2FA8-14CE467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1EFADF-40AB-11C2-DC2D-EA6EB3DB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862A13-3431-B8E2-0421-BAB2EFCE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890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DB62A-E17E-7EBF-E8E0-A91A176A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C2A9A2-BE37-04DB-1ACB-DCC132640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74DB90-3DEE-1209-7EE6-3D7C98FA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1D0681-CE2F-073C-BD14-2CEBE7427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97EF1D7-CBDE-C9DD-491E-453B9C511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3F15AE-E3F4-3EBA-32D3-43B3CD3E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BE52E-6D62-6CEA-237D-D7F3F8CB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C5B219D-4B98-D7CF-20E0-328F56C5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770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8337F-F1DC-6982-62B8-A983B4A8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21B0C5D-0FD3-8DDB-EA3A-5C9732B06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1233CA-F256-B65F-46A1-6DE54A3C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4906A2-D1AF-4B47-24F6-A7FBA693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193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0DDCA0-9900-A478-76DA-BBB8D25EC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255A8D-4C94-E80A-EF95-BEF24705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1EEA16-5577-9420-89F0-570A74D3E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852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41F48-98C6-199A-7403-CFFB19EB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EC2DDD-50B1-D121-5877-DE05BA0A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3CC3E9-C82F-9AF2-C3F3-2934E4187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F4C75A-5AB7-5E80-9838-EE49D043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DC6786-C616-EE1D-E504-D4BF4A27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92351B-21A2-11E0-598E-E652C459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59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5A00D-C1E2-AE49-2ECD-7158CB7B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AD84625-193D-8C43-9F08-6F71F2B91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E08B67-631D-722B-170D-CBC1986CF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7E771C-DF26-6EE2-7D9E-D9879922E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9D758B-BE0A-C308-3DF5-53AD5FA8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E8F88C-53A9-12DC-24A9-0DAA5F54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9127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D19575C-A39D-1F8F-9944-E81C37A6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F8D766-C50F-B307-2460-D6D8DA952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0FB65C-C5E4-8753-2B42-5B4542310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7EE187-0874-4D83-82CF-32DBFF7039E7}" type="datetimeFigureOut">
              <a:rPr lang="fr-CA" smtClean="0"/>
              <a:t>2025-11-12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EE7E08-E8FB-664C-AA57-4DA9A1DEB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190E78-8907-F61B-EBD9-F65517E5A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9D727-8FE1-4069-AB61-D23B551A3A0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53228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Personne sur une piste de course">
            <a:extLst>
              <a:ext uri="{FF2B5EF4-FFF2-40B4-BE49-F238E27FC236}">
                <a16:creationId xmlns:a16="http://schemas.microsoft.com/office/drawing/2014/main" id="{7D1148BA-1007-3C63-C84D-A7BB7A81A2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67C4A1-87EF-6C3D-E607-6D301FBE5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CA" sz="5200">
                <a:solidFill>
                  <a:srgbClr val="FFFFFF"/>
                </a:solidFill>
              </a:rPr>
              <a:t>UNICAL </a:t>
            </a:r>
            <a:br>
              <a:rPr lang="fr-CA" sz="5200">
                <a:solidFill>
                  <a:srgbClr val="FFFFFF"/>
                </a:solidFill>
              </a:rPr>
            </a:br>
            <a:r>
              <a:rPr lang="fr-CA" sz="5200">
                <a:solidFill>
                  <a:srgbClr val="FFFFFF"/>
                </a:solidFill>
              </a:rPr>
              <a:t>RAPPORT DE SPRINT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4F23FD-B4B7-FD42-BC29-082AD1713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fr-CA" sz="1200">
                <a:solidFill>
                  <a:srgbClr val="FFFFFF"/>
                </a:solidFill>
              </a:rPr>
              <a:t>Réalisé par :</a:t>
            </a:r>
          </a:p>
          <a:p>
            <a:r>
              <a:rPr lang="fr-CA" sz="1200">
                <a:solidFill>
                  <a:srgbClr val="FFFFFF"/>
                </a:solidFill>
              </a:rPr>
              <a:t>KUBARIEVA </a:t>
            </a:r>
            <a:r>
              <a:rPr lang="fr-CA" sz="1200" err="1">
                <a:solidFill>
                  <a:srgbClr val="FFFFFF"/>
                </a:solidFill>
              </a:rPr>
              <a:t>Oryna</a:t>
            </a:r>
            <a:endParaRPr lang="fr-CA" sz="1200">
              <a:solidFill>
                <a:srgbClr val="FFFFFF"/>
              </a:solidFill>
            </a:endParaRPr>
          </a:p>
          <a:p>
            <a:r>
              <a:rPr lang="fr-FR" sz="1200">
                <a:solidFill>
                  <a:srgbClr val="FFFFFF"/>
                </a:solidFill>
              </a:rPr>
              <a:t>MUNYANEZA Ursule Joana</a:t>
            </a:r>
          </a:p>
          <a:p>
            <a:r>
              <a:rPr lang="fr-CA" sz="1200">
                <a:solidFill>
                  <a:srgbClr val="FFFFFF"/>
                </a:solidFill>
              </a:rPr>
              <a:t>KENFACK NANDJOU Steve </a:t>
            </a:r>
            <a:r>
              <a:rPr lang="fr-CA" sz="1200" err="1">
                <a:solidFill>
                  <a:srgbClr val="FFFFFF"/>
                </a:solidFill>
              </a:rPr>
              <a:t>Marvyn</a:t>
            </a:r>
            <a:endParaRPr lang="fr-CA" sz="1200">
              <a:solidFill>
                <a:srgbClr val="FFFFFF"/>
              </a:solidFill>
            </a:endParaRPr>
          </a:p>
          <a:p>
            <a:r>
              <a:rPr lang="fr-FR" sz="1200">
                <a:solidFill>
                  <a:srgbClr val="FFFFFF"/>
                </a:solidFill>
              </a:rPr>
              <a:t>SOKOUDJOU SOKAMTÉ Romuald</a:t>
            </a:r>
          </a:p>
          <a:p>
            <a:r>
              <a:rPr lang="fr-FR" sz="1200">
                <a:solidFill>
                  <a:srgbClr val="FFFFFF"/>
                </a:solidFill>
              </a:rPr>
              <a:t>THIAM Demba Aziz</a:t>
            </a:r>
            <a:endParaRPr lang="fr-CA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6D22FD-3018-FB00-F30E-B4D5ECB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CA" sz="4000">
                <a:solidFill>
                  <a:srgbClr val="FFFFFF"/>
                </a:solidFill>
              </a:rPr>
              <a:t>TABLE DE MATIÈRES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31370C1-0D1A-FFA7-D6E7-811687B9AE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11104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4909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15D18A-EA84-E2A2-33B8-5FB9ABF6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35" y="321954"/>
            <a:ext cx="9895951" cy="1033669"/>
          </a:xfrm>
        </p:spPr>
        <p:txBody>
          <a:bodyPr>
            <a:normAutofit/>
          </a:bodyPr>
          <a:lstStyle/>
          <a:p>
            <a:r>
              <a:rPr lang="fr-CA" sz="4000">
                <a:solidFill>
                  <a:srgbClr val="FFFFFF"/>
                </a:solidFill>
              </a:rPr>
              <a:t>PETIT RAPPEL : qu’est-ce qu’ </a:t>
            </a:r>
            <a:r>
              <a:rPr lang="fr-CA" sz="4000" b="1">
                <a:solidFill>
                  <a:schemeClr val="bg1"/>
                </a:solidFill>
                <a:latin typeface="Times New Roman"/>
                <a:cs typeface="Times New Roman"/>
              </a:rPr>
              <a:t>U</a:t>
            </a:r>
            <a:r>
              <a:rPr lang="fr-CA" sz="4000" b="1">
                <a:solidFill>
                  <a:srgbClr val="0FA4E7"/>
                </a:solidFill>
                <a:latin typeface="Times New Roman"/>
                <a:cs typeface="Times New Roman"/>
              </a:rPr>
              <a:t>NI</a:t>
            </a:r>
            <a:r>
              <a:rPr lang="fr-CA" sz="4000" b="1">
                <a:solidFill>
                  <a:schemeClr val="bg1"/>
                </a:solidFill>
                <a:latin typeface="Times New Roman"/>
                <a:cs typeface="Times New Roman"/>
              </a:rPr>
              <a:t>C</a:t>
            </a:r>
            <a:r>
              <a:rPr lang="fr-CA" sz="4000" b="1">
                <a:solidFill>
                  <a:srgbClr val="0FA4E7"/>
                </a:solidFill>
                <a:latin typeface="Times New Roman"/>
                <a:cs typeface="Times New Roman"/>
              </a:rPr>
              <a:t>AL</a:t>
            </a:r>
            <a:endParaRPr lang="fr-CA" sz="4000">
              <a:solidFill>
                <a:srgbClr val="FFFF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B809CF-B286-9A6A-F2DC-7C60F5EF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594" y="2644246"/>
            <a:ext cx="4858593" cy="38753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UNICAL est un assistant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d’étude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et de budget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conçu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pour simplifier la vie des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étudiants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universitaires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.</a:t>
            </a:r>
            <a:br>
              <a:rPr lang="en-CA" sz="1600"/>
            </a:b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Il </a:t>
            </a:r>
            <a:r>
              <a:rPr lang="en-CA" sz="1600" i="0" u="none" strike="noStrike">
                <a:solidFill>
                  <a:srgbClr val="000000"/>
                </a:solidFill>
                <a:effectLst/>
              </a:rPr>
              <a:t>combine </a:t>
            </a:r>
            <a:r>
              <a:rPr lang="en-CA" sz="1600" i="0" u="none" strike="noStrike" err="1">
                <a:solidFill>
                  <a:srgbClr val="000000"/>
                </a:solidFill>
                <a:effectLst/>
              </a:rPr>
              <a:t>intelligemment</a:t>
            </a:r>
            <a:r>
              <a:rPr lang="en-CA" sz="1600" i="0" u="none" strike="noStrike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:</a:t>
            </a:r>
          </a:p>
          <a:p>
            <a:pPr marL="0" indent="0" algn="ctr">
              <a:buNone/>
            </a:pPr>
            <a:br>
              <a:rPr lang="en-CA" sz="1600"/>
            </a:b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📅 </a:t>
            </a:r>
            <a:r>
              <a:rPr lang="en-CA" sz="1600" b="1" i="0" u="none" strike="noStrike" err="1">
                <a:solidFill>
                  <a:srgbClr val="000000"/>
                </a:solidFill>
                <a:effectLst/>
              </a:rPr>
              <a:t>Calendrier</a:t>
            </a:r>
            <a:r>
              <a:rPr lang="en-CA" sz="1600" b="1" i="0" u="none" strike="noStrike">
                <a:solidFill>
                  <a:srgbClr val="000000"/>
                </a:solidFill>
                <a:effectLst/>
              </a:rPr>
              <a:t> intelligent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– planification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automatique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selon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l’urgence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et la charge de travail</a:t>
            </a:r>
          </a:p>
          <a:p>
            <a:pPr marL="0" indent="0" algn="ctr">
              <a:buNone/>
            </a:pPr>
            <a:br>
              <a:rPr lang="en-CA" sz="1600"/>
            </a:b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💰 </a:t>
            </a:r>
            <a:r>
              <a:rPr lang="en-CA" sz="1600" b="1" i="0" u="none" strike="noStrike" err="1">
                <a:solidFill>
                  <a:srgbClr val="000000"/>
                </a:solidFill>
                <a:effectLst/>
              </a:rPr>
              <a:t>Suivi</a:t>
            </a:r>
            <a:r>
              <a:rPr lang="en-CA" sz="1600" b="1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en-CA" sz="1600" b="1" i="0" u="none" strike="noStrike" err="1">
                <a:solidFill>
                  <a:srgbClr val="000000"/>
                </a:solidFill>
                <a:effectLst/>
              </a:rPr>
              <a:t>budgétaire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– gestion des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revenus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dépenses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et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alertes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dépassement</a:t>
            </a:r>
            <a:endParaRPr lang="en-CA" sz="1600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pPr marL="0" indent="0" algn="ctr">
              <a:buNone/>
            </a:pPr>
            <a:br>
              <a:rPr lang="en-CA" sz="1600"/>
            </a:b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📊 </a:t>
            </a:r>
            <a:r>
              <a:rPr lang="en-CA" sz="1600" b="1" i="0" u="none" strike="noStrike" err="1">
                <a:solidFill>
                  <a:srgbClr val="000000"/>
                </a:solidFill>
                <a:effectLst/>
              </a:rPr>
              <a:t>Suivi</a:t>
            </a:r>
            <a:r>
              <a:rPr lang="en-CA" sz="1600" b="1" i="0" u="none" strike="noStrike">
                <a:solidFill>
                  <a:srgbClr val="000000"/>
                </a:solidFill>
                <a:effectLst/>
              </a:rPr>
              <a:t> de progression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–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priorités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statistiques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et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recommandations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personnalisées</a:t>
            </a:r>
            <a:endParaRPr lang="fr-CA" sz="2000" b="1"/>
          </a:p>
        </p:txBody>
      </p:sp>
      <p:pic>
        <p:nvPicPr>
          <p:cNvPr id="5" name="Image 4" descr="Une image contenant ligne, symbole, blanc, carré&#10;&#10;Le contenu généré par l’IA peut être incorrect.">
            <a:extLst>
              <a:ext uri="{FF2B5EF4-FFF2-40B4-BE49-F238E27FC236}">
                <a16:creationId xmlns:a16="http://schemas.microsoft.com/office/drawing/2014/main" id="{0B044605-5136-D355-C3C6-C49775D4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750" y="328645"/>
            <a:ext cx="1009650" cy="933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4" descr="Team Sasquatch - Triste">
            <a:extLst>
              <a:ext uri="{FF2B5EF4-FFF2-40B4-BE49-F238E27FC236}">
                <a16:creationId xmlns:a16="http://schemas.microsoft.com/office/drawing/2014/main" id="{62508D5A-B142-BC16-DF46-8EA840C2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6"/>
          <a:stretch>
            <a:fillRect/>
          </a:stretch>
        </p:blipFill>
        <p:spPr>
          <a:xfrm>
            <a:off x="735677" y="3505443"/>
            <a:ext cx="1621170" cy="1466089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817E466-E237-A9FC-32A8-A3AA7492C96C}"/>
              </a:ext>
            </a:extLst>
          </p:cNvPr>
          <p:cNvSpPr txBox="1">
            <a:spLocks/>
          </p:cNvSpPr>
          <p:nvPr/>
        </p:nvSpPr>
        <p:spPr>
          <a:xfrm>
            <a:off x="2455413" y="3505443"/>
            <a:ext cx="3547498" cy="1755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Les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étudiants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jonglent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entre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cours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, examens,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emploi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et finances.</a:t>
            </a:r>
            <a:br>
              <a:rPr lang="en-CA" sz="1600"/>
            </a:b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Les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outils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actuels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(to-do lists,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calendriers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)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sont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trop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généraux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et ne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tiennent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pas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compte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des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besoins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réels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: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horaires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variables,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échéances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 et budget à </a:t>
            </a:r>
            <a:r>
              <a:rPr lang="en-CA" sz="16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suivre</a:t>
            </a:r>
            <a:r>
              <a:rPr lang="en-CA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fr-CA" sz="2400" b="1">
              <a:cs typeface="AngsanaUPC" panose="020B0502040204020203" pitchFamily="18" charset="-34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9AD76A8-3F29-08C8-B135-0BBEB4C734C9}"/>
              </a:ext>
            </a:extLst>
          </p:cNvPr>
          <p:cNvSpPr txBox="1">
            <a:spLocks/>
          </p:cNvSpPr>
          <p:nvPr/>
        </p:nvSpPr>
        <p:spPr>
          <a:xfrm>
            <a:off x="3035232" y="1960414"/>
            <a:ext cx="2387859" cy="6838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3600">
                <a:solidFill>
                  <a:srgbClr val="FF0000"/>
                </a:solidFill>
              </a:rPr>
              <a:t>PROBLÈME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71E1E73-2A76-F946-EABA-82CA45EC92A9}"/>
              </a:ext>
            </a:extLst>
          </p:cNvPr>
          <p:cNvSpPr txBox="1">
            <a:spLocks/>
          </p:cNvSpPr>
          <p:nvPr/>
        </p:nvSpPr>
        <p:spPr>
          <a:xfrm>
            <a:off x="7795115" y="2005275"/>
            <a:ext cx="2958230" cy="601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3600" b="1">
                <a:solidFill>
                  <a:schemeClr val="accent6"/>
                </a:solidFill>
              </a:rPr>
              <a:t>AVEC</a:t>
            </a:r>
            <a:r>
              <a:rPr lang="fr-CA" sz="3600"/>
              <a:t> UNICAL</a:t>
            </a:r>
          </a:p>
        </p:txBody>
      </p:sp>
    </p:spTree>
    <p:extLst>
      <p:ext uri="{BB962C8B-B14F-4D97-AF65-F5344CB8AC3E}">
        <p14:creationId xmlns:p14="http://schemas.microsoft.com/office/powerpoint/2010/main" val="17095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/>
      </p:transition>
    </mc:Choice>
    <mc:Fallback xmlns="">
      <p:transition spd="slow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2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A21B347-45C4-D58C-EBF9-23F0FD2D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CA" sz="4000">
                <a:solidFill>
                  <a:srgbClr val="FFFFFF"/>
                </a:solidFill>
              </a:rPr>
              <a:t>CONTENU DU SPRINT ACTUEL</a:t>
            </a:r>
          </a:p>
        </p:txBody>
      </p:sp>
      <p:graphicFrame>
        <p:nvGraphicFramePr>
          <p:cNvPr id="84" name="Espace réservé du contenu 2">
            <a:extLst>
              <a:ext uri="{FF2B5EF4-FFF2-40B4-BE49-F238E27FC236}">
                <a16:creationId xmlns:a16="http://schemas.microsoft.com/office/drawing/2014/main" id="{2DB7C915-5A75-1186-5ED8-5582BF8073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17917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387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445A73-9266-F6F6-CA73-794A467A3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AEF8B1-064B-D6EF-52B0-96D1E259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Diagramme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d’utiliation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89D48462-54C8-C439-CCDA-96AEF9FF0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16" b="4276"/>
          <a:stretch>
            <a:fillRect/>
          </a:stretch>
        </p:blipFill>
        <p:spPr>
          <a:xfrm>
            <a:off x="4315968" y="434339"/>
            <a:ext cx="7394954" cy="598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6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6C338-465B-B4AA-E8C7-64C189011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B100DC-6692-31C3-F81E-D5509B2B4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E9D739-F415-A6BD-9A51-FD50F0E0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79543-5951-E4A0-ADBC-F754D0B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145478-6EE8-E2A9-D9F4-0298E88DC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C9D26-2C05-6282-A6E3-6DADDE0EC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FDDBCE-4D9A-A432-8427-C08FCF14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A" sz="4000">
                <a:solidFill>
                  <a:srgbClr val="FFFFFF"/>
                </a:solidFill>
              </a:rPr>
              <a:t>REVUE SPRINT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269995-2893-F92B-60D9-8A6577179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Points </a:t>
            </a:r>
            <a:r>
              <a:rPr lang="en-US" sz="2000" err="1"/>
              <a:t>positifs</a:t>
            </a:r>
            <a:r>
              <a:rPr lang="en-US" sz="200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Nous </a:t>
            </a:r>
            <a:r>
              <a:rPr lang="en-US" sz="2000" err="1"/>
              <a:t>avons</a:t>
            </a:r>
            <a:r>
              <a:rPr lang="en-US" sz="2000"/>
              <a:t> </a:t>
            </a:r>
            <a:r>
              <a:rPr lang="en-US" sz="2000" err="1"/>
              <a:t>établi</a:t>
            </a:r>
            <a:r>
              <a:rPr lang="en-US" sz="2000"/>
              <a:t> </a:t>
            </a:r>
            <a:r>
              <a:rPr lang="en-US" sz="2000" err="1"/>
              <a:t>une</a:t>
            </a:r>
            <a:r>
              <a:rPr lang="en-US" sz="2000"/>
              <a:t> </a:t>
            </a:r>
            <a:r>
              <a:rPr lang="en-US" sz="2000" err="1"/>
              <a:t>organisation</a:t>
            </a:r>
            <a:r>
              <a:rPr lang="en-US" sz="2000"/>
              <a:t> </a:t>
            </a:r>
            <a:r>
              <a:rPr lang="en-US" sz="2000" err="1"/>
              <a:t>rigoureuse</a:t>
            </a:r>
            <a:r>
              <a:rPr lang="en-US" sz="2000"/>
              <a:t> a travers </a:t>
            </a:r>
            <a:r>
              <a:rPr lang="en-US" sz="2000" err="1"/>
              <a:t>une</a:t>
            </a:r>
            <a:r>
              <a:rPr lang="en-US" sz="2000"/>
              <a:t> </a:t>
            </a:r>
            <a:r>
              <a:rPr lang="en-US" sz="2000" err="1"/>
              <a:t>moyenne</a:t>
            </a:r>
            <a:r>
              <a:rPr lang="en-US" sz="2000"/>
              <a:t> de 3 reunions par </a:t>
            </a:r>
            <a:r>
              <a:rPr lang="en-US" sz="2000" err="1"/>
              <a:t>semaine</a:t>
            </a:r>
            <a:endParaRPr lang="en-US" sz="200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err="1"/>
              <a:t>Plateforme</a:t>
            </a:r>
            <a:r>
              <a:rPr lang="en-US" sz="2000"/>
              <a:t> de partage de documents a travers teams pour les documents, discord le partage </a:t>
            </a:r>
            <a:r>
              <a:rPr lang="en-US" sz="2000" err="1"/>
              <a:t>instantané</a:t>
            </a:r>
            <a:r>
              <a:rPr lang="en-US" sz="2000"/>
              <a:t> et </a:t>
            </a:r>
            <a:r>
              <a:rPr lang="en-US" sz="2000" err="1"/>
              <a:t>gitlab</a:t>
            </a:r>
            <a:r>
              <a:rPr lang="en-US" sz="2000"/>
              <a:t> pour le partage des </a:t>
            </a:r>
            <a:r>
              <a:rPr lang="en-US" sz="2000" err="1"/>
              <a:t>artéfacts</a:t>
            </a:r>
            <a:r>
              <a:rPr lang="en-US" sz="2000"/>
              <a:t> (</a:t>
            </a:r>
            <a:r>
              <a:rPr lang="en-US" sz="2000" err="1"/>
              <a:t>soient</a:t>
            </a:r>
            <a:r>
              <a:rPr lang="en-US" sz="2000"/>
              <a:t> </a:t>
            </a:r>
            <a:r>
              <a:rPr lang="en-US" sz="2000" err="1"/>
              <a:t>notamment</a:t>
            </a:r>
            <a:r>
              <a:rPr lang="en-US" sz="2000"/>
              <a:t> le code source du </a:t>
            </a:r>
            <a:r>
              <a:rPr lang="en-US" sz="2000" err="1"/>
              <a:t>projet</a:t>
            </a:r>
            <a:r>
              <a:rPr lang="en-US" sz="2000"/>
              <a:t>)</a:t>
            </a:r>
          </a:p>
          <a:p>
            <a:r>
              <a:rPr lang="en-US" sz="2000"/>
              <a:t>Points </a:t>
            </a:r>
            <a:r>
              <a:rPr lang="en-US" sz="2000" err="1"/>
              <a:t>négatifs</a:t>
            </a:r>
            <a:endParaRPr lang="en-US" sz="200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Nous </a:t>
            </a:r>
            <a:r>
              <a:rPr lang="en-US" sz="2000" err="1"/>
              <a:t>avons</a:t>
            </a:r>
            <a:r>
              <a:rPr lang="en-US" sz="2000"/>
              <a:t> un peu sous-</a:t>
            </a:r>
            <a:r>
              <a:rPr lang="en-US" sz="2000" err="1"/>
              <a:t>estimé</a:t>
            </a:r>
            <a:r>
              <a:rPr lang="en-US" sz="2000"/>
              <a:t> </a:t>
            </a:r>
            <a:r>
              <a:rPr lang="en-US" sz="2000" err="1"/>
              <a:t>certaines</a:t>
            </a:r>
            <a:r>
              <a:rPr lang="en-US" sz="2000"/>
              <a:t> taches qui se </a:t>
            </a:r>
            <a:r>
              <a:rPr lang="en-US" sz="2000" err="1"/>
              <a:t>sont</a:t>
            </a:r>
            <a:r>
              <a:rPr lang="en-US" sz="2000"/>
              <a:t> </a:t>
            </a:r>
            <a:r>
              <a:rPr lang="en-US" sz="2000" err="1"/>
              <a:t>avérées</a:t>
            </a:r>
            <a:r>
              <a:rPr lang="en-US" sz="2000"/>
              <a:t> plus demandants, tells </a:t>
            </a:r>
            <a:r>
              <a:rPr lang="en-US" sz="2000" err="1"/>
              <a:t>que</a:t>
            </a:r>
            <a:r>
              <a:rPr lang="en-US" sz="2000"/>
              <a:t> </a:t>
            </a:r>
            <a:r>
              <a:rPr lang="en-US" sz="2000" err="1"/>
              <a:t>l’ajout</a:t>
            </a:r>
            <a:r>
              <a:rPr lang="en-US" sz="2000"/>
              <a:t> des </a:t>
            </a:r>
            <a:r>
              <a:rPr lang="en-US" sz="2000" err="1"/>
              <a:t>cours</a:t>
            </a:r>
            <a:r>
              <a:rPr lang="en-US" sz="2000"/>
              <a:t> dans la base données et la </a:t>
            </a:r>
            <a:r>
              <a:rPr lang="en-US" sz="2000" err="1"/>
              <a:t>synchronisation</a:t>
            </a:r>
            <a:r>
              <a:rPr lang="en-US" sz="2000"/>
              <a:t> avec le calendrier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818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CC097C-24F8-4A35-ADB0-EFEE0BFF1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A" sz="4000">
                <a:solidFill>
                  <a:srgbClr val="FFFFFF"/>
                </a:solidFill>
              </a:rPr>
              <a:t>PROCHAIN SPRINT</a:t>
            </a:r>
          </a:p>
        </p:txBody>
      </p:sp>
      <p:graphicFrame>
        <p:nvGraphicFramePr>
          <p:cNvPr id="28" name="Espace réservé du contenu 2">
            <a:extLst>
              <a:ext uri="{FF2B5EF4-FFF2-40B4-BE49-F238E27FC236}">
                <a16:creationId xmlns:a16="http://schemas.microsoft.com/office/drawing/2014/main" id="{A97A7E74-2CBF-9971-2324-1CAA2DC97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665421"/>
              </p:ext>
            </p:extLst>
          </p:nvPr>
        </p:nvGraphicFramePr>
        <p:xfrm>
          <a:off x="887992" y="1708643"/>
          <a:ext cx="9724031" cy="4854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 descr="Chat - Sauter">
            <a:extLst>
              <a:ext uri="{FF2B5EF4-FFF2-40B4-BE49-F238E27FC236}">
                <a16:creationId xmlns:a16="http://schemas.microsoft.com/office/drawing/2014/main" id="{BC119B64-A5CB-C28D-A814-A312C7EFF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472">
            <a:off x="10267018" y="1199546"/>
            <a:ext cx="2116083" cy="211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46DFC6-2CFD-E0F3-25B0-5B48EC4E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QUESTIONS</a:t>
            </a:r>
          </a:p>
        </p:txBody>
      </p:sp>
      <p:pic>
        <p:nvPicPr>
          <p:cNvPr id="9" name="Image 8" descr="Poulet qui prend des notes">
            <a:extLst>
              <a:ext uri="{FF2B5EF4-FFF2-40B4-BE49-F238E27FC236}">
                <a16:creationId xmlns:a16="http://schemas.microsoft.com/office/drawing/2014/main" id="{CCB716FB-3D09-61AF-8F1D-419CBC7AB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98" y="2181426"/>
            <a:ext cx="3997637" cy="3997637"/>
          </a:xfrm>
          <a:prstGeom prst="rect">
            <a:avLst/>
          </a:prstGeom>
        </p:spPr>
      </p:pic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27096E9B-23E3-DE77-C92C-3365F3DDB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165" y="2217815"/>
            <a:ext cx="399783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7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811DF510C8A147AA2F8CD08A241BB3" ma:contentTypeVersion="5" ma:contentTypeDescription="Crée un document." ma:contentTypeScope="" ma:versionID="307d3f3dd1cc8ce3bc08e57321aedad8">
  <xsd:schema xmlns:xsd="http://www.w3.org/2001/XMLSchema" xmlns:xs="http://www.w3.org/2001/XMLSchema" xmlns:p="http://schemas.microsoft.com/office/2006/metadata/properties" xmlns:ns3="02806db5-5751-4c8e-8d15-f6cc8a63025c" xmlns:ns4="1c3ba7b8-a866-4659-8b5a-892ff46fd467" targetNamespace="http://schemas.microsoft.com/office/2006/metadata/properties" ma:root="true" ma:fieldsID="67c56272e66348f004e3a8d5a5906072" ns3:_="" ns4:_="">
    <xsd:import namespace="02806db5-5751-4c8e-8d15-f6cc8a63025c"/>
    <xsd:import namespace="1c3ba7b8-a866-4659-8b5a-892ff46fd46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DateTaken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06db5-5751-4c8e-8d15-f6cc8a63025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ba7b8-a866-4659-8b5a-892ff46fd46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3ba7b8-a866-4659-8b5a-892ff46fd467" xsi:nil="true"/>
  </documentManagement>
</p:properties>
</file>

<file path=customXml/itemProps1.xml><?xml version="1.0" encoding="utf-8"?>
<ds:datastoreItem xmlns:ds="http://schemas.openxmlformats.org/officeDocument/2006/customXml" ds:itemID="{6C2A70BD-890C-4648-903E-984A63F62656}">
  <ds:schemaRefs>
    <ds:schemaRef ds:uri="02806db5-5751-4c8e-8d15-f6cc8a63025c"/>
    <ds:schemaRef ds:uri="1c3ba7b8-a866-4659-8b5a-892ff46fd4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D81FDBC-2F76-42B0-99F1-8930AF1A69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B3742B-F2BE-4CC7-81C8-1616458DAE50}">
  <ds:schemaRefs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1c3ba7b8-a866-4659-8b5a-892ff46fd467"/>
    <ds:schemaRef ds:uri="02806db5-5751-4c8e-8d15-f6cc8a63025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Grand écran</PresentationFormat>
  <Paragraphs>45</Paragraphs>
  <Slides>8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7" baseType="lpstr">
      <vt:lpstr>AngsanaUPC</vt:lpstr>
      <vt:lpstr>Aptos</vt:lpstr>
      <vt:lpstr>Aptos Display</vt:lpstr>
      <vt:lpstr>Arial</vt:lpstr>
      <vt:lpstr>Bookman Old Style</vt:lpstr>
      <vt:lpstr>Times New Roman</vt:lpstr>
      <vt:lpstr>-webkit-standard</vt:lpstr>
      <vt:lpstr>Wingdings</vt:lpstr>
      <vt:lpstr>Thème Office</vt:lpstr>
      <vt:lpstr>UNICAL  RAPPORT DE SPRINT 1</vt:lpstr>
      <vt:lpstr>TABLE DE MATIÈRES</vt:lpstr>
      <vt:lpstr>PETIT RAPPEL : qu’est-ce qu’ UNICAL</vt:lpstr>
      <vt:lpstr>CONTENU DU SPRINT ACTUEL</vt:lpstr>
      <vt:lpstr>Diagramme de cas d’utiliation</vt:lpstr>
      <vt:lpstr>REVUE SPRINT 1</vt:lpstr>
      <vt:lpstr>PROCHAIN SPRINT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Thiam, Demba Aziz</dc:creator>
  <cp:lastModifiedBy>Kubarieva, Oryna</cp:lastModifiedBy>
  <cp:revision>2</cp:revision>
  <dcterms:created xsi:type="dcterms:W3CDTF">2025-10-28T03:15:01Z</dcterms:created>
  <dcterms:modified xsi:type="dcterms:W3CDTF">2025-11-12T17:53:26Z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0x010100CC811DF510C8A147AA2F8CD08A241BB3</vt:lpwstr>
  </property>
</Properties>
</file>